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56" r:id="rId2"/>
    <p:sldId id="262" r:id="rId3"/>
    <p:sldId id="266" r:id="rId4"/>
    <p:sldId id="273" r:id="rId5"/>
    <p:sldId id="271" r:id="rId6"/>
    <p:sldId id="259" r:id="rId7"/>
    <p:sldId id="258" r:id="rId8"/>
    <p:sldId id="257" r:id="rId9"/>
    <p:sldId id="260" r:id="rId10"/>
    <p:sldId id="278" r:id="rId11"/>
    <p:sldId id="277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  <p:bold r:id="rId15"/>
    </p:embeddedFont>
    <p:embeddedFont>
      <p:font typeface="Bebas Neue" panose="020B0606020202050201" pitchFamily="34" charset="0"/>
      <p:regular r:id="rId16"/>
    </p:embeddedFont>
    <p:embeddedFont>
      <p:font typeface="Kanit" panose="020B0604020202020204" charset="-34"/>
      <p:regular r:id="rId17"/>
      <p:bold r:id="rId18"/>
      <p:italic r:id="rId19"/>
      <p:boldItalic r:id="rId20"/>
    </p:embeddedFont>
    <p:embeddedFont>
      <p:font typeface="Kanit Medium" panose="020B0604020202020204" charset="-34"/>
      <p:regular r:id="rId21"/>
      <p:bold r:id="rId22"/>
      <p:italic r:id="rId23"/>
      <p:boldItalic r:id="rId24"/>
    </p:embeddedFont>
    <p:embeddedFont>
      <p:font typeface="Manrope Medium" panose="020B0604020202020204" charset="0"/>
      <p:regular r:id="rId25"/>
      <p:bold r:id="rId26"/>
    </p:embeddedFont>
    <p:embeddedFont>
      <p:font typeface="Nunito Light" pitchFamily="2" charset="-52"/>
      <p:regular r:id="rId27"/>
      <p:italic r:id="rId28"/>
    </p:embeddedFont>
    <p:embeddedFont>
      <p:font typeface="Open Sans Light" panose="020B0306030504020204" pitchFamily="34" charset="0"/>
      <p:regular r:id="rId29"/>
      <p:italic r:id="rId30"/>
    </p:embeddedFont>
    <p:embeddedFont>
      <p:font typeface="PT Sans" panose="020B0503020203020204" pitchFamily="34" charset="-52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6026"/>
    <a:srgbClr val="6D3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3E398-1968-49A3-9415-A12570E0987F}">
  <a:tblStyle styleId="{C923E398-1968-49A3-9415-A12570E09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0A12D-3D14-4D5B-9B95-8E97F2ADF9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F4FB045F-413B-7FE1-FE3A-315302720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D706326F-25C8-A4FC-FA00-2A054C3509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F11FF309-80C4-5FE4-ECEA-2F8E6CB233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50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18c115f605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218c115f605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18d0e9d40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18d0e9d40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1caadaa3b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1caadaa3b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73" y="803400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9375" y="3633424"/>
            <a:ext cx="3652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74824" y="-27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30776" y="43789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 rot="10800000" flipH="1">
            <a:off x="8753654" y="2678318"/>
            <a:ext cx="1696851" cy="2238507"/>
            <a:chOff x="4024825" y="148925"/>
            <a:chExt cx="1493050" cy="1969650"/>
          </a:xfrm>
        </p:grpSpPr>
        <p:sp>
          <p:nvSpPr>
            <p:cNvPr id="85" name="Google Shape;85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14"/>
          <p:cNvGrpSpPr/>
          <p:nvPr/>
        </p:nvGrpSpPr>
        <p:grpSpPr>
          <a:xfrm>
            <a:off x="-1270824" y="190618"/>
            <a:ext cx="1696851" cy="2238507"/>
            <a:chOff x="4024825" y="148925"/>
            <a:chExt cx="1493050" cy="1969650"/>
          </a:xfrm>
        </p:grpSpPr>
        <p:sp>
          <p:nvSpPr>
            <p:cNvPr id="89" name="Google Shape;89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-268049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424001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2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16"/>
          <p:cNvGrpSpPr/>
          <p:nvPr/>
        </p:nvGrpSpPr>
        <p:grpSpPr>
          <a:xfrm rot="-1800059">
            <a:off x="-608588" y="-22119"/>
            <a:ext cx="2837480" cy="1095146"/>
            <a:chOff x="3354225" y="2000525"/>
            <a:chExt cx="2318650" cy="894900"/>
          </a:xfrm>
        </p:grpSpPr>
        <p:sp>
          <p:nvSpPr>
            <p:cNvPr id="186" name="Google Shape;186;p1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16"/>
          <p:cNvSpPr/>
          <p:nvPr/>
        </p:nvSpPr>
        <p:spPr>
          <a:xfrm rot="-2700000">
            <a:off x="-248865" y="4645858"/>
            <a:ext cx="1025057" cy="872520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 idx="2" hasCustomPrompt="1"/>
          </p:nvPr>
        </p:nvSpPr>
        <p:spPr>
          <a:xfrm>
            <a:off x="1678500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3" hasCustomPrompt="1"/>
          </p:nvPr>
        </p:nvSpPr>
        <p:spPr>
          <a:xfrm>
            <a:off x="1678500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 idx="4" hasCustomPrompt="1"/>
          </p:nvPr>
        </p:nvSpPr>
        <p:spPr>
          <a:xfrm>
            <a:off x="4191388" y="1464924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5" hasCustomPrompt="1"/>
          </p:nvPr>
        </p:nvSpPr>
        <p:spPr>
          <a:xfrm>
            <a:off x="4191388" y="2857137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6" hasCustomPrompt="1"/>
          </p:nvPr>
        </p:nvSpPr>
        <p:spPr>
          <a:xfrm>
            <a:off x="6737575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7" hasCustomPrompt="1"/>
          </p:nvPr>
        </p:nvSpPr>
        <p:spPr>
          <a:xfrm>
            <a:off x="6737575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"/>
          </p:nvPr>
        </p:nvSpPr>
        <p:spPr>
          <a:xfrm>
            <a:off x="720000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8"/>
          </p:nvPr>
        </p:nvSpPr>
        <p:spPr>
          <a:xfrm>
            <a:off x="3249538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9"/>
          </p:nvPr>
        </p:nvSpPr>
        <p:spPr>
          <a:xfrm>
            <a:off x="5779075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720000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14"/>
          </p:nvPr>
        </p:nvSpPr>
        <p:spPr>
          <a:xfrm>
            <a:off x="3249538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15"/>
          </p:nvPr>
        </p:nvSpPr>
        <p:spPr>
          <a:xfrm>
            <a:off x="5779075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8430775" y="-92550"/>
            <a:ext cx="960524" cy="960524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301925" y="4367338"/>
            <a:ext cx="1021926" cy="102192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212" name="Google Shape;212;p17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>
            <a:spLocks noGrp="1"/>
          </p:cNvSpPr>
          <p:nvPr>
            <p:ph type="pic" idx="2"/>
          </p:nvPr>
        </p:nvSpPr>
        <p:spPr>
          <a:xfrm>
            <a:off x="5493300" y="175"/>
            <a:ext cx="2937600" cy="27639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9"/>
          <p:cNvGrpSpPr/>
          <p:nvPr/>
        </p:nvGrpSpPr>
        <p:grpSpPr>
          <a:xfrm>
            <a:off x="4686209" y="3458493"/>
            <a:ext cx="2095048" cy="2763813"/>
            <a:chOff x="4024825" y="148925"/>
            <a:chExt cx="1493050" cy="1969650"/>
          </a:xfrm>
        </p:grpSpPr>
        <p:sp>
          <p:nvSpPr>
            <p:cNvPr id="226" name="Google Shape;226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rot="10800000" flipH="1">
            <a:off x="8680059" y="-26382"/>
            <a:ext cx="2095048" cy="2763813"/>
            <a:chOff x="4024825" y="148925"/>
            <a:chExt cx="1493050" cy="1969650"/>
          </a:xfrm>
        </p:grpSpPr>
        <p:sp>
          <p:nvSpPr>
            <p:cNvPr id="230" name="Google Shape;230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9"/>
          <p:cNvSpPr>
            <a:spLocks noGrp="1"/>
          </p:cNvSpPr>
          <p:nvPr>
            <p:ph type="pic" idx="3"/>
          </p:nvPr>
        </p:nvSpPr>
        <p:spPr>
          <a:xfrm flipH="1">
            <a:off x="-12938" y="0"/>
            <a:ext cx="4923288" cy="276388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34" name="Google Shape;234;p19"/>
          <p:cNvSpPr>
            <a:spLocks noGrp="1"/>
          </p:cNvSpPr>
          <p:nvPr>
            <p:ph type="pic" idx="4"/>
          </p:nvPr>
        </p:nvSpPr>
        <p:spPr>
          <a:xfrm rot="10800000" flipH="1">
            <a:off x="5493300" y="3368625"/>
            <a:ext cx="3659100" cy="1774800"/>
          </a:xfrm>
          <a:prstGeom prst="flowChartDocumen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>
            <a:spLocks noGrp="1"/>
          </p:cNvSpPr>
          <p:nvPr>
            <p:ph type="title" hasCustomPrompt="1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1425100" y="2766500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title" idx="2" hasCustomPrompt="1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3"/>
          <p:cNvSpPr txBox="1">
            <a:spLocks noGrp="1"/>
          </p:cNvSpPr>
          <p:nvPr>
            <p:ph type="subTitle" idx="3"/>
          </p:nvPr>
        </p:nvSpPr>
        <p:spPr>
          <a:xfrm>
            <a:off x="1423450" y="1339350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3"/>
          <p:cNvSpPr txBox="1">
            <a:spLocks noGrp="1"/>
          </p:cNvSpPr>
          <p:nvPr>
            <p:ph type="title" idx="4" hasCustomPrompt="1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3"/>
          <p:cNvSpPr txBox="1">
            <a:spLocks noGrp="1"/>
          </p:cNvSpPr>
          <p:nvPr>
            <p:ph type="subTitle" idx="5"/>
          </p:nvPr>
        </p:nvSpPr>
        <p:spPr>
          <a:xfrm>
            <a:off x="1423450" y="4133251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-11287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 rot="-5400000">
            <a:off x="7063973" y="776278"/>
            <a:ext cx="3539419" cy="1366065"/>
            <a:chOff x="3354225" y="2000525"/>
            <a:chExt cx="2318650" cy="894900"/>
          </a:xfrm>
        </p:grpSpPr>
        <p:sp>
          <p:nvSpPr>
            <p:cNvPr id="377" name="Google Shape;377;p25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5"/>
          <p:cNvGrpSpPr/>
          <p:nvPr/>
        </p:nvGrpSpPr>
        <p:grpSpPr>
          <a:xfrm rot="10800000" flipH="1">
            <a:off x="-1381816" y="2993043"/>
            <a:ext cx="2095048" cy="2763813"/>
            <a:chOff x="4024825" y="148925"/>
            <a:chExt cx="1493050" cy="1969650"/>
          </a:xfrm>
        </p:grpSpPr>
        <p:sp>
          <p:nvSpPr>
            <p:cNvPr id="384" name="Google Shape;384;p25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5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/>
          <p:nvPr/>
        </p:nvSpPr>
        <p:spPr>
          <a:xfrm rot="5400000">
            <a:off x="4077979" y="-634602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/>
          <p:nvPr/>
        </p:nvSpPr>
        <p:spPr>
          <a:xfrm rot="5400000">
            <a:off x="4059449" y="-409280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6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393" name="Google Shape;393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 rot="-2085593">
            <a:off x="-2161752" y="-100818"/>
            <a:ext cx="4983886" cy="1923567"/>
            <a:chOff x="3354225" y="2000525"/>
            <a:chExt cx="2318650" cy="894900"/>
          </a:xfrm>
        </p:grpSpPr>
        <p:sp>
          <p:nvSpPr>
            <p:cNvPr id="400" name="Google Shape;400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21921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8297926" y="43041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7199983">
            <a:off x="8345177" y="-187663"/>
            <a:ext cx="893533" cy="760576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137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1715263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1715375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923250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7482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30776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rot="-5400000">
            <a:off x="-695997" y="3478534"/>
            <a:ext cx="1706258" cy="2250916"/>
            <a:chOff x="4024825" y="148925"/>
            <a:chExt cx="1493050" cy="1969650"/>
          </a:xfrm>
        </p:grpSpPr>
        <p:sp>
          <p:nvSpPr>
            <p:cNvPr id="37" name="Google Shape;37;p6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6"/>
          <p:cNvSpPr/>
          <p:nvPr/>
        </p:nvSpPr>
        <p:spPr>
          <a:xfrm rot="10800000">
            <a:off x="8568738" y="2135481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5480380" y="100"/>
            <a:ext cx="3663600" cy="51435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80549" y="1023811"/>
            <a:ext cx="541986" cy="54198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8570075" y="4270499"/>
            <a:ext cx="997623" cy="997623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8474466" y="2892584"/>
            <a:ext cx="1706258" cy="2250916"/>
            <a:chOff x="4024825" y="148925"/>
            <a:chExt cx="1493050" cy="1969650"/>
          </a:xfrm>
        </p:grpSpPr>
        <p:sp>
          <p:nvSpPr>
            <p:cNvPr id="49" name="Google Shape;49;p8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077976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8430776" y="46464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4060888" y="4648156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0"/>
          <p:cNvGrpSpPr/>
          <p:nvPr/>
        </p:nvGrpSpPr>
        <p:grpSpPr>
          <a:xfrm>
            <a:off x="-199959" y="4147964"/>
            <a:ext cx="4176121" cy="1611804"/>
            <a:chOff x="3354225" y="2000525"/>
            <a:chExt cx="2318650" cy="894900"/>
          </a:xfrm>
        </p:grpSpPr>
        <p:sp>
          <p:nvSpPr>
            <p:cNvPr id="63" name="Google Shape;63;p1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Kanit"/>
              <a:buNone/>
              <a:defRPr sz="3500" b="1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2" r:id="rId11"/>
    <p:sldLayoutId id="2147483663" r:id="rId12"/>
    <p:sldLayoutId id="2147483665" r:id="rId13"/>
    <p:sldLayoutId id="2147483669" r:id="rId14"/>
    <p:sldLayoutId id="2147483671" r:id="rId15"/>
    <p:sldLayoutId id="2147483672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/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Курсова</a:t>
            </a:r>
            <a:r>
              <a:rPr lang="ru-RU" sz="2800" b="0" dirty="0"/>
              <a:t>я работа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/>
          <p:cNvSpPr txBox="1">
            <a:spLocks noGrp="1"/>
          </p:cNvSpPr>
          <p:nvPr>
            <p:ph type="subTitle" idx="1"/>
          </p:nvPr>
        </p:nvSpPr>
        <p:spPr>
          <a:xfrm>
            <a:off x="-69073" y="3525468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b="1" dirty="0">
                <a:solidFill>
                  <a:srgbClr val="6D3E21"/>
                </a:solidFill>
              </a:rPr>
              <a:t>1</a:t>
            </a:r>
            <a:r>
              <a:rPr lang="ru-RU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Пономарев Иван </a:t>
            </a:r>
            <a:r>
              <a:rPr lang="ru-RU" b="1" dirty="0" err="1">
                <a:solidFill>
                  <a:srgbClr val="6D3E21"/>
                </a:solidFill>
              </a:rPr>
              <a:t>Минович</a:t>
            </a:r>
            <a:endParaRPr lang="ru-RU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solidFill>
                  <a:srgbClr val="6D3E21"/>
                </a:solidFill>
              </a:rPr>
              <a:t>Маломан</a:t>
            </a:r>
            <a:r>
              <a:rPr lang="ru-RU" b="1" dirty="0">
                <a:solidFill>
                  <a:srgbClr val="6D3E21"/>
                </a:solidFill>
              </a:rPr>
              <a:t> Юлия Сергеевна</a:t>
            </a:r>
            <a:endParaRPr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/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/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/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/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/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/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/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/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/>
          <p:cNvCxnSpPr>
            <a:cxnSpLocks/>
          </p:cNvCxnSpPr>
          <p:nvPr/>
        </p:nvCxnSpPr>
        <p:spPr>
          <a:xfrm>
            <a:off x="0" y="4495843"/>
            <a:ext cx="229071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F0E22EC-00F0-482F-7DC5-87DD0A91EE2A}"/>
              </a:ext>
            </a:extLst>
          </p:cNvPr>
          <p:cNvSpPr txBox="1"/>
          <p:nvPr/>
        </p:nvSpPr>
        <p:spPr>
          <a:xfrm>
            <a:off x="584462" y="-78379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4B8E512F-D2A4-3CEE-D5C2-9C54B14BA611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E7E15106-FF7F-95DE-BAF2-E70870E86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D4F9C981-A2C8-B48D-F61A-2DCF2FEE9E0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Курсова</a:t>
            </a:r>
            <a:r>
              <a:rPr lang="ru-RU" sz="2800" b="0" dirty="0"/>
              <a:t>я работа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EFAFC849-EB77-A4C6-EE64-0997712F0F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69073" y="3525468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b="1" dirty="0">
                <a:solidFill>
                  <a:srgbClr val="6D3E21"/>
                </a:solidFill>
              </a:rPr>
              <a:t>1</a:t>
            </a:r>
            <a:r>
              <a:rPr lang="ru-RU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Пономарев Иван </a:t>
            </a:r>
            <a:r>
              <a:rPr lang="ru-RU" b="1" dirty="0" err="1">
                <a:solidFill>
                  <a:srgbClr val="6D3E21"/>
                </a:solidFill>
              </a:rPr>
              <a:t>Минович</a:t>
            </a:r>
            <a:endParaRPr lang="ru-RU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err="1">
                <a:solidFill>
                  <a:srgbClr val="6D3E21"/>
                </a:solidFill>
              </a:rPr>
              <a:t>Маломан</a:t>
            </a:r>
            <a:r>
              <a:rPr lang="ru-RU" b="1" dirty="0">
                <a:solidFill>
                  <a:srgbClr val="6D3E21"/>
                </a:solidFill>
              </a:rPr>
              <a:t> Юлия Сергеевна</a:t>
            </a:r>
            <a:endParaRPr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6CCF3E1E-DD51-8A79-1F77-F10260F90B46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548225CF-11CC-9059-CB0B-B53BA7968AB1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70573722-7F7B-B81C-CEB9-99633433BCE9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C61CAB5D-82DE-0900-3267-32E06343B05A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B95CCBF5-CEFA-DB71-CC53-B013A700BA1A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F1129557-FA01-3DC4-ADAD-590CBB37D732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B6EA1934-2EB1-9C64-7148-D529644879EE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C12C15E5-95CF-1EB6-2371-3B1D807FA0E9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6548A3ED-3F14-832C-D634-606205F39679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A9DFB2E2-7B8F-8534-913E-CCD3EE160C00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D8CD4B05-E34F-3233-00A5-06DDC80D5AFB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B7791E18-B075-EA47-1414-F2CE8AB86647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172A7C80-64DD-A8DF-3806-FC4E358E8383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36F34FD7-F87C-F8A9-0592-0D9F5E5D27A8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3DCE39C4-FF13-4905-7E10-F189A4FA1BBF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51318A18-5C14-FA4A-F12F-6F3D5A508C50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F3E0B3C2-E23B-3E79-1F36-98790C578E36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87FEE58C-C3A7-786C-1F94-7E2036DC03B0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9C789B6D-B1E9-660D-7782-0D6D35598832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A586BF4A-BD47-1193-7D32-41A4BF2921D5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0E29F2E9-B2A2-1AAB-55E8-266F555B6254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F1A78D60-7806-1FD5-1E7A-32505AEB6B26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171E4243-A857-3F20-1C33-ED676235C3C9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F1243A0C-D653-7DAB-5030-ED450621CA58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4D272717-A168-8BF9-2DDD-A2392ECA16B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6E907076-5125-E847-76B3-7252CD792FA8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64C3DCD1-5160-53F3-84AC-A4F452729D2E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2108D2E7-757B-8F78-A548-AA4DC6EC228E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E923547C-2539-0358-1DB1-09FA5F46285B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18AF6CF3-1B42-B929-CA8B-48C717741ACC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85CEC18C-174C-0B77-8FDA-3F36373C9576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EC25A1EC-5DFE-E3BC-5A8C-A486E58AAB2F}"/>
              </a:ext>
            </a:extLst>
          </p:cNvPr>
          <p:cNvCxnSpPr>
            <a:cxnSpLocks/>
          </p:cNvCxnSpPr>
          <p:nvPr/>
        </p:nvCxnSpPr>
        <p:spPr>
          <a:xfrm>
            <a:off x="0" y="4495843"/>
            <a:ext cx="229071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36CEA52-E61C-9105-5BC7-916276568DF2}"/>
              </a:ext>
            </a:extLst>
          </p:cNvPr>
          <p:cNvSpPr txBox="1"/>
          <p:nvPr/>
        </p:nvSpPr>
        <p:spPr>
          <a:xfrm>
            <a:off x="584462" y="-78379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9B2CA1FC-5454-E192-0020-62B159B4D988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372439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Icon pack</a:t>
            </a:r>
            <a:endParaRPr/>
          </a:p>
        </p:txBody>
      </p:sp>
      <p:grpSp>
        <p:nvGrpSpPr>
          <p:cNvPr id="1090" name="Google Shape;1090;p51"/>
          <p:cNvGrpSpPr/>
          <p:nvPr/>
        </p:nvGrpSpPr>
        <p:grpSpPr>
          <a:xfrm>
            <a:off x="4775568" y="1551613"/>
            <a:ext cx="376833" cy="227536"/>
            <a:chOff x="4775568" y="1551613"/>
            <a:chExt cx="376833" cy="227536"/>
          </a:xfrm>
        </p:grpSpPr>
        <p:sp>
          <p:nvSpPr>
            <p:cNvPr id="1091" name="Google Shape;1091;p51"/>
            <p:cNvSpPr/>
            <p:nvPr/>
          </p:nvSpPr>
          <p:spPr>
            <a:xfrm>
              <a:off x="4775568" y="1551613"/>
              <a:ext cx="376833" cy="227536"/>
            </a:xfrm>
            <a:custGeom>
              <a:avLst/>
              <a:gdLst/>
              <a:ahLst/>
              <a:cxnLst/>
              <a:rect l="l" t="t" r="r" b="b"/>
              <a:pathLst>
                <a:path w="10707" h="6465" extrusionOk="0">
                  <a:moveTo>
                    <a:pt x="2463" y="416"/>
                  </a:moveTo>
                  <a:lnTo>
                    <a:pt x="1892" y="2557"/>
                  </a:lnTo>
                  <a:lnTo>
                    <a:pt x="1571" y="2360"/>
                  </a:lnTo>
                  <a:lnTo>
                    <a:pt x="1571" y="1718"/>
                  </a:lnTo>
                  <a:cubicBezTo>
                    <a:pt x="1571" y="1450"/>
                    <a:pt x="1357" y="1218"/>
                    <a:pt x="1089" y="1201"/>
                  </a:cubicBezTo>
                  <a:lnTo>
                    <a:pt x="1303" y="433"/>
                  </a:lnTo>
                  <a:lnTo>
                    <a:pt x="2463" y="416"/>
                  </a:lnTo>
                  <a:close/>
                  <a:moveTo>
                    <a:pt x="9618" y="2307"/>
                  </a:moveTo>
                  <a:lnTo>
                    <a:pt x="10243" y="3128"/>
                  </a:lnTo>
                  <a:lnTo>
                    <a:pt x="8815" y="3128"/>
                  </a:lnTo>
                  <a:lnTo>
                    <a:pt x="8815" y="2307"/>
                  </a:lnTo>
                  <a:close/>
                  <a:moveTo>
                    <a:pt x="1060" y="1514"/>
                  </a:moveTo>
                  <a:cubicBezTo>
                    <a:pt x="1076" y="1514"/>
                    <a:pt x="1092" y="1517"/>
                    <a:pt x="1107" y="1522"/>
                  </a:cubicBezTo>
                  <a:cubicBezTo>
                    <a:pt x="1196" y="1558"/>
                    <a:pt x="1250" y="1629"/>
                    <a:pt x="1250" y="1718"/>
                  </a:cubicBezTo>
                  <a:lnTo>
                    <a:pt x="1250" y="3003"/>
                  </a:lnTo>
                  <a:cubicBezTo>
                    <a:pt x="1250" y="3128"/>
                    <a:pt x="1303" y="3235"/>
                    <a:pt x="1393" y="3324"/>
                  </a:cubicBezTo>
                  <a:lnTo>
                    <a:pt x="1660" y="3556"/>
                  </a:lnTo>
                  <a:lnTo>
                    <a:pt x="840" y="3556"/>
                  </a:lnTo>
                  <a:lnTo>
                    <a:pt x="840" y="1718"/>
                  </a:lnTo>
                  <a:cubicBezTo>
                    <a:pt x="840" y="1647"/>
                    <a:pt x="875" y="1575"/>
                    <a:pt x="947" y="1540"/>
                  </a:cubicBezTo>
                  <a:cubicBezTo>
                    <a:pt x="984" y="1527"/>
                    <a:pt x="1022" y="1514"/>
                    <a:pt x="1060" y="1514"/>
                  </a:cubicBezTo>
                  <a:close/>
                  <a:moveTo>
                    <a:pt x="1571" y="2717"/>
                  </a:moveTo>
                  <a:lnTo>
                    <a:pt x="1803" y="2878"/>
                  </a:lnTo>
                  <a:cubicBezTo>
                    <a:pt x="1803" y="2949"/>
                    <a:pt x="1857" y="3021"/>
                    <a:pt x="1928" y="3038"/>
                  </a:cubicBezTo>
                  <a:cubicBezTo>
                    <a:pt x="1946" y="3056"/>
                    <a:pt x="1946" y="3056"/>
                    <a:pt x="1964" y="3056"/>
                  </a:cubicBezTo>
                  <a:cubicBezTo>
                    <a:pt x="1999" y="3056"/>
                    <a:pt x="2035" y="3038"/>
                    <a:pt x="2053" y="3021"/>
                  </a:cubicBezTo>
                  <a:lnTo>
                    <a:pt x="2784" y="3467"/>
                  </a:lnTo>
                  <a:cubicBezTo>
                    <a:pt x="2802" y="3467"/>
                    <a:pt x="2820" y="3467"/>
                    <a:pt x="2838" y="3485"/>
                  </a:cubicBezTo>
                  <a:lnTo>
                    <a:pt x="3302" y="3556"/>
                  </a:lnTo>
                  <a:lnTo>
                    <a:pt x="2124" y="3556"/>
                  </a:lnTo>
                  <a:lnTo>
                    <a:pt x="1607" y="3092"/>
                  </a:lnTo>
                  <a:cubicBezTo>
                    <a:pt x="1571" y="3056"/>
                    <a:pt x="1571" y="3038"/>
                    <a:pt x="1571" y="3003"/>
                  </a:cubicBezTo>
                  <a:lnTo>
                    <a:pt x="1571" y="2717"/>
                  </a:lnTo>
                  <a:close/>
                  <a:moveTo>
                    <a:pt x="6067" y="2699"/>
                  </a:moveTo>
                  <a:lnTo>
                    <a:pt x="6424" y="2789"/>
                  </a:lnTo>
                  <a:lnTo>
                    <a:pt x="6424" y="3556"/>
                  </a:lnTo>
                  <a:lnTo>
                    <a:pt x="5746" y="3556"/>
                  </a:lnTo>
                  <a:cubicBezTo>
                    <a:pt x="5836" y="3467"/>
                    <a:pt x="5907" y="3324"/>
                    <a:pt x="5943" y="3181"/>
                  </a:cubicBezTo>
                  <a:lnTo>
                    <a:pt x="6067" y="2699"/>
                  </a:lnTo>
                  <a:close/>
                  <a:moveTo>
                    <a:pt x="1268" y="4502"/>
                  </a:moveTo>
                  <a:cubicBezTo>
                    <a:pt x="1054" y="4698"/>
                    <a:pt x="929" y="4983"/>
                    <a:pt x="911" y="5304"/>
                  </a:cubicBezTo>
                  <a:lnTo>
                    <a:pt x="643" y="5180"/>
                  </a:lnTo>
                  <a:lnTo>
                    <a:pt x="911" y="4502"/>
                  </a:lnTo>
                  <a:close/>
                  <a:moveTo>
                    <a:pt x="3819" y="4502"/>
                  </a:moveTo>
                  <a:cubicBezTo>
                    <a:pt x="3605" y="4716"/>
                    <a:pt x="3462" y="5001"/>
                    <a:pt x="3462" y="5322"/>
                  </a:cubicBezTo>
                  <a:cubicBezTo>
                    <a:pt x="3462" y="5376"/>
                    <a:pt x="3462" y="5447"/>
                    <a:pt x="3480" y="5501"/>
                  </a:cubicBezTo>
                  <a:lnTo>
                    <a:pt x="3177" y="5501"/>
                  </a:lnTo>
                  <a:cubicBezTo>
                    <a:pt x="3195" y="5447"/>
                    <a:pt x="3195" y="5376"/>
                    <a:pt x="3195" y="5322"/>
                  </a:cubicBezTo>
                  <a:cubicBezTo>
                    <a:pt x="3195" y="5001"/>
                    <a:pt x="3070" y="4716"/>
                    <a:pt x="2838" y="4502"/>
                  </a:cubicBezTo>
                  <a:close/>
                  <a:moveTo>
                    <a:pt x="5746" y="4502"/>
                  </a:moveTo>
                  <a:lnTo>
                    <a:pt x="6139" y="5501"/>
                  </a:lnTo>
                  <a:lnTo>
                    <a:pt x="5728" y="5501"/>
                  </a:lnTo>
                  <a:cubicBezTo>
                    <a:pt x="5746" y="5447"/>
                    <a:pt x="5746" y="5376"/>
                    <a:pt x="5746" y="5322"/>
                  </a:cubicBezTo>
                  <a:cubicBezTo>
                    <a:pt x="5746" y="5001"/>
                    <a:pt x="5604" y="4716"/>
                    <a:pt x="5389" y="4502"/>
                  </a:cubicBezTo>
                  <a:close/>
                  <a:moveTo>
                    <a:pt x="7655" y="3877"/>
                  </a:moveTo>
                  <a:lnTo>
                    <a:pt x="7655" y="4876"/>
                  </a:lnTo>
                  <a:cubicBezTo>
                    <a:pt x="7602" y="5001"/>
                    <a:pt x="7566" y="5162"/>
                    <a:pt x="7566" y="5322"/>
                  </a:cubicBezTo>
                  <a:cubicBezTo>
                    <a:pt x="7566" y="5376"/>
                    <a:pt x="7566" y="5447"/>
                    <a:pt x="7584" y="5501"/>
                  </a:cubicBezTo>
                  <a:lnTo>
                    <a:pt x="6496" y="5501"/>
                  </a:lnTo>
                  <a:lnTo>
                    <a:pt x="6032" y="4359"/>
                  </a:lnTo>
                  <a:cubicBezTo>
                    <a:pt x="5996" y="4252"/>
                    <a:pt x="5907" y="4198"/>
                    <a:pt x="5800" y="4198"/>
                  </a:cubicBezTo>
                  <a:lnTo>
                    <a:pt x="893" y="4198"/>
                  </a:lnTo>
                  <a:cubicBezTo>
                    <a:pt x="786" y="4198"/>
                    <a:pt x="679" y="4252"/>
                    <a:pt x="643" y="4359"/>
                  </a:cubicBezTo>
                  <a:lnTo>
                    <a:pt x="608" y="4448"/>
                  </a:lnTo>
                  <a:lnTo>
                    <a:pt x="608" y="3877"/>
                  </a:lnTo>
                  <a:close/>
                  <a:moveTo>
                    <a:pt x="8690" y="4502"/>
                  </a:moveTo>
                  <a:cubicBezTo>
                    <a:pt x="9154" y="4502"/>
                    <a:pt x="9529" y="4858"/>
                    <a:pt x="9529" y="5322"/>
                  </a:cubicBezTo>
                  <a:cubicBezTo>
                    <a:pt x="9529" y="5786"/>
                    <a:pt x="9154" y="6143"/>
                    <a:pt x="8690" y="6143"/>
                  </a:cubicBezTo>
                  <a:cubicBezTo>
                    <a:pt x="8244" y="6143"/>
                    <a:pt x="7870" y="5786"/>
                    <a:pt x="7870" y="5322"/>
                  </a:cubicBezTo>
                  <a:cubicBezTo>
                    <a:pt x="7870" y="4858"/>
                    <a:pt x="8244" y="4502"/>
                    <a:pt x="8690" y="4502"/>
                  </a:cubicBezTo>
                  <a:close/>
                  <a:moveTo>
                    <a:pt x="4604" y="4502"/>
                  </a:moveTo>
                  <a:cubicBezTo>
                    <a:pt x="5068" y="4502"/>
                    <a:pt x="5425" y="4876"/>
                    <a:pt x="5425" y="5322"/>
                  </a:cubicBezTo>
                  <a:cubicBezTo>
                    <a:pt x="5425" y="5429"/>
                    <a:pt x="5407" y="5519"/>
                    <a:pt x="5372" y="5608"/>
                  </a:cubicBezTo>
                  <a:cubicBezTo>
                    <a:pt x="5372" y="5626"/>
                    <a:pt x="5372" y="5626"/>
                    <a:pt x="5372" y="5626"/>
                  </a:cubicBezTo>
                  <a:cubicBezTo>
                    <a:pt x="5354" y="5697"/>
                    <a:pt x="5318" y="5751"/>
                    <a:pt x="5265" y="5822"/>
                  </a:cubicBezTo>
                  <a:cubicBezTo>
                    <a:pt x="5140" y="5982"/>
                    <a:pt x="4961" y="6107"/>
                    <a:pt x="4765" y="6143"/>
                  </a:cubicBezTo>
                  <a:cubicBezTo>
                    <a:pt x="4711" y="6143"/>
                    <a:pt x="4658" y="6161"/>
                    <a:pt x="4604" y="6161"/>
                  </a:cubicBezTo>
                  <a:cubicBezTo>
                    <a:pt x="4140" y="6161"/>
                    <a:pt x="3784" y="5786"/>
                    <a:pt x="3784" y="5322"/>
                  </a:cubicBezTo>
                  <a:cubicBezTo>
                    <a:pt x="3784" y="4876"/>
                    <a:pt x="4140" y="4502"/>
                    <a:pt x="4604" y="4502"/>
                  </a:cubicBezTo>
                  <a:close/>
                  <a:moveTo>
                    <a:pt x="2053" y="4502"/>
                  </a:moveTo>
                  <a:cubicBezTo>
                    <a:pt x="2517" y="4502"/>
                    <a:pt x="2891" y="4876"/>
                    <a:pt x="2891" y="5322"/>
                  </a:cubicBezTo>
                  <a:cubicBezTo>
                    <a:pt x="2891" y="5793"/>
                    <a:pt x="2500" y="6162"/>
                    <a:pt x="2032" y="6162"/>
                  </a:cubicBezTo>
                  <a:cubicBezTo>
                    <a:pt x="2021" y="6162"/>
                    <a:pt x="2010" y="6161"/>
                    <a:pt x="1999" y="6161"/>
                  </a:cubicBezTo>
                  <a:cubicBezTo>
                    <a:pt x="1589" y="6125"/>
                    <a:pt x="1268" y="5804"/>
                    <a:pt x="1232" y="5394"/>
                  </a:cubicBezTo>
                  <a:cubicBezTo>
                    <a:pt x="1196" y="4912"/>
                    <a:pt x="1571" y="4502"/>
                    <a:pt x="2053" y="4502"/>
                  </a:cubicBezTo>
                  <a:close/>
                  <a:moveTo>
                    <a:pt x="2694" y="1"/>
                  </a:moveTo>
                  <a:cubicBezTo>
                    <a:pt x="2636" y="1"/>
                    <a:pt x="2582" y="35"/>
                    <a:pt x="2552" y="94"/>
                  </a:cubicBezTo>
                  <a:lnTo>
                    <a:pt x="1250" y="94"/>
                  </a:lnTo>
                  <a:cubicBezTo>
                    <a:pt x="1143" y="112"/>
                    <a:pt x="1036" y="201"/>
                    <a:pt x="1000" y="309"/>
                  </a:cubicBezTo>
                  <a:lnTo>
                    <a:pt x="733" y="1290"/>
                  </a:lnTo>
                  <a:cubicBezTo>
                    <a:pt x="608" y="1397"/>
                    <a:pt x="518" y="1718"/>
                    <a:pt x="518" y="1718"/>
                  </a:cubicBezTo>
                  <a:lnTo>
                    <a:pt x="518" y="1807"/>
                  </a:lnTo>
                  <a:lnTo>
                    <a:pt x="340" y="1807"/>
                  </a:lnTo>
                  <a:cubicBezTo>
                    <a:pt x="269" y="1807"/>
                    <a:pt x="197" y="1861"/>
                    <a:pt x="179" y="1950"/>
                  </a:cubicBezTo>
                  <a:cubicBezTo>
                    <a:pt x="179" y="2039"/>
                    <a:pt x="251" y="2128"/>
                    <a:pt x="340" y="2128"/>
                  </a:cubicBezTo>
                  <a:lnTo>
                    <a:pt x="518" y="2128"/>
                  </a:lnTo>
                  <a:lnTo>
                    <a:pt x="518" y="2396"/>
                  </a:lnTo>
                  <a:lnTo>
                    <a:pt x="340" y="2396"/>
                  </a:lnTo>
                  <a:cubicBezTo>
                    <a:pt x="269" y="2396"/>
                    <a:pt x="197" y="2450"/>
                    <a:pt x="179" y="2539"/>
                  </a:cubicBezTo>
                  <a:cubicBezTo>
                    <a:pt x="179" y="2628"/>
                    <a:pt x="251" y="2717"/>
                    <a:pt x="340" y="2717"/>
                  </a:cubicBezTo>
                  <a:lnTo>
                    <a:pt x="518" y="2717"/>
                  </a:lnTo>
                  <a:lnTo>
                    <a:pt x="518" y="2967"/>
                  </a:lnTo>
                  <a:lnTo>
                    <a:pt x="340" y="2967"/>
                  </a:lnTo>
                  <a:cubicBezTo>
                    <a:pt x="269" y="2967"/>
                    <a:pt x="197" y="3021"/>
                    <a:pt x="179" y="3092"/>
                  </a:cubicBezTo>
                  <a:cubicBezTo>
                    <a:pt x="179" y="3199"/>
                    <a:pt x="251" y="3270"/>
                    <a:pt x="340" y="3270"/>
                  </a:cubicBezTo>
                  <a:lnTo>
                    <a:pt x="518" y="3270"/>
                  </a:lnTo>
                  <a:lnTo>
                    <a:pt x="518" y="3556"/>
                  </a:lnTo>
                  <a:lnTo>
                    <a:pt x="501" y="3556"/>
                  </a:lnTo>
                  <a:cubicBezTo>
                    <a:pt x="376" y="3556"/>
                    <a:pt x="286" y="3663"/>
                    <a:pt x="269" y="3770"/>
                  </a:cubicBezTo>
                  <a:lnTo>
                    <a:pt x="269" y="5233"/>
                  </a:lnTo>
                  <a:lnTo>
                    <a:pt x="37" y="5858"/>
                  </a:lnTo>
                  <a:cubicBezTo>
                    <a:pt x="1" y="5947"/>
                    <a:pt x="37" y="6036"/>
                    <a:pt x="126" y="6072"/>
                  </a:cubicBezTo>
                  <a:cubicBezTo>
                    <a:pt x="138" y="6075"/>
                    <a:pt x="151" y="6076"/>
                    <a:pt x="164" y="6076"/>
                  </a:cubicBezTo>
                  <a:cubicBezTo>
                    <a:pt x="226" y="6076"/>
                    <a:pt x="293" y="6042"/>
                    <a:pt x="322" y="5982"/>
                  </a:cubicBezTo>
                  <a:lnTo>
                    <a:pt x="518" y="5465"/>
                  </a:lnTo>
                  <a:lnTo>
                    <a:pt x="964" y="5643"/>
                  </a:lnTo>
                  <a:cubicBezTo>
                    <a:pt x="1107" y="6125"/>
                    <a:pt x="1535" y="6464"/>
                    <a:pt x="2053" y="6464"/>
                  </a:cubicBezTo>
                  <a:cubicBezTo>
                    <a:pt x="2517" y="6464"/>
                    <a:pt x="3088" y="5822"/>
                    <a:pt x="3088" y="5822"/>
                  </a:cubicBezTo>
                  <a:lnTo>
                    <a:pt x="3570" y="5822"/>
                  </a:lnTo>
                  <a:cubicBezTo>
                    <a:pt x="3570" y="5822"/>
                    <a:pt x="4158" y="6464"/>
                    <a:pt x="4604" y="6464"/>
                  </a:cubicBezTo>
                  <a:cubicBezTo>
                    <a:pt x="4676" y="6464"/>
                    <a:pt x="4747" y="6464"/>
                    <a:pt x="4818" y="6446"/>
                  </a:cubicBezTo>
                  <a:cubicBezTo>
                    <a:pt x="5104" y="6393"/>
                    <a:pt x="5354" y="6232"/>
                    <a:pt x="5514" y="6000"/>
                  </a:cubicBezTo>
                  <a:cubicBezTo>
                    <a:pt x="5568" y="5947"/>
                    <a:pt x="5604" y="5875"/>
                    <a:pt x="5639" y="5822"/>
                  </a:cubicBezTo>
                  <a:lnTo>
                    <a:pt x="6282" y="5822"/>
                  </a:lnTo>
                  <a:lnTo>
                    <a:pt x="6335" y="5982"/>
                  </a:lnTo>
                  <a:cubicBezTo>
                    <a:pt x="6353" y="6036"/>
                    <a:pt x="6424" y="6072"/>
                    <a:pt x="6478" y="6072"/>
                  </a:cubicBezTo>
                  <a:lnTo>
                    <a:pt x="6531" y="6072"/>
                  </a:lnTo>
                  <a:cubicBezTo>
                    <a:pt x="6621" y="6036"/>
                    <a:pt x="6656" y="5947"/>
                    <a:pt x="6621" y="5858"/>
                  </a:cubicBezTo>
                  <a:lnTo>
                    <a:pt x="6603" y="5840"/>
                  </a:lnTo>
                  <a:lnTo>
                    <a:pt x="7673" y="5840"/>
                  </a:lnTo>
                  <a:cubicBezTo>
                    <a:pt x="7852" y="6197"/>
                    <a:pt x="8244" y="6464"/>
                    <a:pt x="8690" y="6464"/>
                  </a:cubicBezTo>
                  <a:cubicBezTo>
                    <a:pt x="9154" y="6464"/>
                    <a:pt x="9529" y="6197"/>
                    <a:pt x="9725" y="5840"/>
                  </a:cubicBezTo>
                  <a:lnTo>
                    <a:pt x="10439" y="5840"/>
                  </a:lnTo>
                  <a:cubicBezTo>
                    <a:pt x="10582" y="5822"/>
                    <a:pt x="10707" y="5697"/>
                    <a:pt x="10707" y="5554"/>
                  </a:cubicBezTo>
                  <a:lnTo>
                    <a:pt x="10707" y="4609"/>
                  </a:lnTo>
                  <a:cubicBezTo>
                    <a:pt x="10707" y="4537"/>
                    <a:pt x="10635" y="4466"/>
                    <a:pt x="10546" y="4466"/>
                  </a:cubicBezTo>
                  <a:cubicBezTo>
                    <a:pt x="10457" y="4466"/>
                    <a:pt x="10385" y="4609"/>
                    <a:pt x="10385" y="4609"/>
                  </a:cubicBezTo>
                  <a:lnTo>
                    <a:pt x="10385" y="5501"/>
                  </a:lnTo>
                  <a:lnTo>
                    <a:pt x="9814" y="5501"/>
                  </a:lnTo>
                  <a:cubicBezTo>
                    <a:pt x="9832" y="5447"/>
                    <a:pt x="9832" y="5376"/>
                    <a:pt x="9832" y="5322"/>
                  </a:cubicBezTo>
                  <a:cubicBezTo>
                    <a:pt x="9832" y="4698"/>
                    <a:pt x="9333" y="4180"/>
                    <a:pt x="8690" y="4180"/>
                  </a:cubicBezTo>
                  <a:cubicBezTo>
                    <a:pt x="8423" y="4180"/>
                    <a:pt x="8173" y="4287"/>
                    <a:pt x="7959" y="4448"/>
                  </a:cubicBezTo>
                  <a:lnTo>
                    <a:pt x="7959" y="1736"/>
                  </a:lnTo>
                  <a:lnTo>
                    <a:pt x="9172" y="1736"/>
                  </a:lnTo>
                  <a:lnTo>
                    <a:pt x="9386" y="2004"/>
                  </a:lnTo>
                  <a:lnTo>
                    <a:pt x="8708" y="2004"/>
                  </a:lnTo>
                  <a:cubicBezTo>
                    <a:pt x="8601" y="2004"/>
                    <a:pt x="8512" y="2093"/>
                    <a:pt x="8512" y="2200"/>
                  </a:cubicBezTo>
                  <a:lnTo>
                    <a:pt x="8512" y="3235"/>
                  </a:lnTo>
                  <a:cubicBezTo>
                    <a:pt x="8512" y="3342"/>
                    <a:pt x="8601" y="3431"/>
                    <a:pt x="8708" y="3431"/>
                  </a:cubicBezTo>
                  <a:lnTo>
                    <a:pt x="10385" y="3431"/>
                  </a:lnTo>
                  <a:lnTo>
                    <a:pt x="10385" y="3895"/>
                  </a:lnTo>
                  <a:cubicBezTo>
                    <a:pt x="10385" y="3966"/>
                    <a:pt x="10457" y="4038"/>
                    <a:pt x="10546" y="4038"/>
                  </a:cubicBezTo>
                  <a:cubicBezTo>
                    <a:pt x="10635" y="4038"/>
                    <a:pt x="10707" y="3966"/>
                    <a:pt x="10707" y="3895"/>
                  </a:cubicBezTo>
                  <a:lnTo>
                    <a:pt x="10707" y="3324"/>
                  </a:lnTo>
                  <a:cubicBezTo>
                    <a:pt x="10707" y="3288"/>
                    <a:pt x="10689" y="3270"/>
                    <a:pt x="10689" y="3235"/>
                  </a:cubicBezTo>
                  <a:cubicBezTo>
                    <a:pt x="10671" y="3199"/>
                    <a:pt x="10653" y="3181"/>
                    <a:pt x="10653" y="3163"/>
                  </a:cubicBezTo>
                  <a:lnTo>
                    <a:pt x="9404" y="1540"/>
                  </a:lnTo>
                  <a:cubicBezTo>
                    <a:pt x="9351" y="1468"/>
                    <a:pt x="9279" y="1433"/>
                    <a:pt x="9190" y="1433"/>
                  </a:cubicBezTo>
                  <a:lnTo>
                    <a:pt x="7923" y="1433"/>
                  </a:lnTo>
                  <a:cubicBezTo>
                    <a:pt x="7763" y="1433"/>
                    <a:pt x="7655" y="1558"/>
                    <a:pt x="7655" y="1700"/>
                  </a:cubicBezTo>
                  <a:lnTo>
                    <a:pt x="7655" y="3556"/>
                  </a:lnTo>
                  <a:lnTo>
                    <a:pt x="7370" y="3556"/>
                  </a:lnTo>
                  <a:lnTo>
                    <a:pt x="7370" y="3324"/>
                  </a:lnTo>
                  <a:cubicBezTo>
                    <a:pt x="7370" y="3235"/>
                    <a:pt x="7299" y="3163"/>
                    <a:pt x="7227" y="3163"/>
                  </a:cubicBezTo>
                  <a:cubicBezTo>
                    <a:pt x="7218" y="3161"/>
                    <a:pt x="7209" y="3161"/>
                    <a:pt x="7199" y="3161"/>
                  </a:cubicBezTo>
                  <a:cubicBezTo>
                    <a:pt x="7120" y="3161"/>
                    <a:pt x="7049" y="3226"/>
                    <a:pt x="7049" y="3306"/>
                  </a:cubicBezTo>
                  <a:lnTo>
                    <a:pt x="7049" y="3556"/>
                  </a:lnTo>
                  <a:lnTo>
                    <a:pt x="6710" y="3556"/>
                  </a:lnTo>
                  <a:lnTo>
                    <a:pt x="6710" y="2289"/>
                  </a:lnTo>
                  <a:lnTo>
                    <a:pt x="7049" y="2289"/>
                  </a:lnTo>
                  <a:lnTo>
                    <a:pt x="7049" y="2575"/>
                  </a:lnTo>
                  <a:cubicBezTo>
                    <a:pt x="7049" y="2664"/>
                    <a:pt x="7102" y="2735"/>
                    <a:pt x="7192" y="2735"/>
                  </a:cubicBezTo>
                  <a:cubicBezTo>
                    <a:pt x="7201" y="2737"/>
                    <a:pt x="7210" y="2738"/>
                    <a:pt x="7219" y="2738"/>
                  </a:cubicBezTo>
                  <a:cubicBezTo>
                    <a:pt x="7298" y="2738"/>
                    <a:pt x="7370" y="2672"/>
                    <a:pt x="7370" y="2592"/>
                  </a:cubicBezTo>
                  <a:lnTo>
                    <a:pt x="7370" y="2200"/>
                  </a:lnTo>
                  <a:cubicBezTo>
                    <a:pt x="7370" y="2075"/>
                    <a:pt x="7245" y="1950"/>
                    <a:pt x="7120" y="1950"/>
                  </a:cubicBezTo>
                  <a:lnTo>
                    <a:pt x="6638" y="1950"/>
                  </a:lnTo>
                  <a:cubicBezTo>
                    <a:pt x="6514" y="1950"/>
                    <a:pt x="6406" y="2075"/>
                    <a:pt x="6406" y="2200"/>
                  </a:cubicBezTo>
                  <a:lnTo>
                    <a:pt x="6406" y="2450"/>
                  </a:lnTo>
                  <a:lnTo>
                    <a:pt x="6139" y="2378"/>
                  </a:lnTo>
                  <a:lnTo>
                    <a:pt x="6282" y="1879"/>
                  </a:lnTo>
                  <a:cubicBezTo>
                    <a:pt x="6406" y="1415"/>
                    <a:pt x="6139" y="933"/>
                    <a:pt x="5693" y="772"/>
                  </a:cubicBezTo>
                  <a:lnTo>
                    <a:pt x="5140" y="576"/>
                  </a:lnTo>
                  <a:cubicBezTo>
                    <a:pt x="5120" y="568"/>
                    <a:pt x="5101" y="565"/>
                    <a:pt x="5082" y="565"/>
                  </a:cubicBezTo>
                  <a:cubicBezTo>
                    <a:pt x="5015" y="565"/>
                    <a:pt x="4957" y="610"/>
                    <a:pt x="4943" y="665"/>
                  </a:cubicBezTo>
                  <a:cubicBezTo>
                    <a:pt x="4908" y="755"/>
                    <a:pt x="4943" y="844"/>
                    <a:pt x="5033" y="862"/>
                  </a:cubicBezTo>
                  <a:lnTo>
                    <a:pt x="5586" y="1058"/>
                  </a:lnTo>
                  <a:cubicBezTo>
                    <a:pt x="5889" y="1165"/>
                    <a:pt x="6067" y="1486"/>
                    <a:pt x="5978" y="1807"/>
                  </a:cubicBezTo>
                  <a:lnTo>
                    <a:pt x="5621" y="3110"/>
                  </a:lnTo>
                  <a:cubicBezTo>
                    <a:pt x="5560" y="3371"/>
                    <a:pt x="5313" y="3553"/>
                    <a:pt x="5052" y="3553"/>
                  </a:cubicBezTo>
                  <a:cubicBezTo>
                    <a:pt x="5010" y="3553"/>
                    <a:pt x="4968" y="3548"/>
                    <a:pt x="4926" y="3538"/>
                  </a:cubicBezTo>
                  <a:lnTo>
                    <a:pt x="2927" y="3163"/>
                  </a:lnTo>
                  <a:lnTo>
                    <a:pt x="2178" y="2717"/>
                  </a:lnTo>
                  <a:lnTo>
                    <a:pt x="2784" y="416"/>
                  </a:lnTo>
                  <a:lnTo>
                    <a:pt x="3677" y="416"/>
                  </a:lnTo>
                  <a:lnTo>
                    <a:pt x="4337" y="630"/>
                  </a:lnTo>
                  <a:cubicBezTo>
                    <a:pt x="4352" y="633"/>
                    <a:pt x="4366" y="634"/>
                    <a:pt x="4381" y="634"/>
                  </a:cubicBezTo>
                  <a:cubicBezTo>
                    <a:pt x="4454" y="634"/>
                    <a:pt x="4518" y="597"/>
                    <a:pt x="4533" y="523"/>
                  </a:cubicBezTo>
                  <a:cubicBezTo>
                    <a:pt x="4569" y="451"/>
                    <a:pt x="4533" y="362"/>
                    <a:pt x="4444" y="326"/>
                  </a:cubicBezTo>
                  <a:lnTo>
                    <a:pt x="3748" y="94"/>
                  </a:lnTo>
                  <a:cubicBezTo>
                    <a:pt x="3730" y="77"/>
                    <a:pt x="3694" y="77"/>
                    <a:pt x="3694" y="77"/>
                  </a:cubicBezTo>
                  <a:lnTo>
                    <a:pt x="2838" y="77"/>
                  </a:lnTo>
                  <a:cubicBezTo>
                    <a:pt x="2838" y="77"/>
                    <a:pt x="2784" y="23"/>
                    <a:pt x="2731" y="5"/>
                  </a:cubicBezTo>
                  <a:cubicBezTo>
                    <a:pt x="2719" y="2"/>
                    <a:pt x="2706" y="1"/>
                    <a:pt x="2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1"/>
            <p:cNvSpPr/>
            <p:nvPr/>
          </p:nvSpPr>
          <p:spPr>
            <a:xfrm>
              <a:off x="5064448" y="1721323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482" y="322"/>
                  </a:moveTo>
                  <a:cubicBezTo>
                    <a:pt x="589" y="322"/>
                    <a:pt x="661" y="393"/>
                    <a:pt x="661" y="500"/>
                  </a:cubicBezTo>
                  <a:cubicBezTo>
                    <a:pt x="661" y="607"/>
                    <a:pt x="589" y="679"/>
                    <a:pt x="482" y="679"/>
                  </a:cubicBezTo>
                  <a:cubicBezTo>
                    <a:pt x="393" y="679"/>
                    <a:pt x="304" y="607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68"/>
                    <a:pt x="215" y="1000"/>
                    <a:pt x="482" y="1000"/>
                  </a:cubicBezTo>
                  <a:cubicBezTo>
                    <a:pt x="768" y="1000"/>
                    <a:pt x="982" y="768"/>
                    <a:pt x="982" y="500"/>
                  </a:cubicBezTo>
                  <a:cubicBezTo>
                    <a:pt x="982" y="233"/>
                    <a:pt x="768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1"/>
            <p:cNvSpPr/>
            <p:nvPr/>
          </p:nvSpPr>
          <p:spPr>
            <a:xfrm>
              <a:off x="4830225" y="1721323"/>
              <a:ext cx="35195" cy="35195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322"/>
                  </a:moveTo>
                  <a:cubicBezTo>
                    <a:pt x="607" y="322"/>
                    <a:pt x="678" y="393"/>
                    <a:pt x="678" y="500"/>
                  </a:cubicBezTo>
                  <a:cubicBezTo>
                    <a:pt x="678" y="607"/>
                    <a:pt x="607" y="679"/>
                    <a:pt x="500" y="679"/>
                  </a:cubicBezTo>
                  <a:cubicBezTo>
                    <a:pt x="411" y="679"/>
                    <a:pt x="321" y="607"/>
                    <a:pt x="321" y="500"/>
                  </a:cubicBezTo>
                  <a:cubicBezTo>
                    <a:pt x="321" y="393"/>
                    <a:pt x="411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32" y="1"/>
                    <a:pt x="0" y="233"/>
                    <a:pt x="0" y="500"/>
                  </a:cubicBezTo>
                  <a:cubicBezTo>
                    <a:pt x="0" y="768"/>
                    <a:pt x="232" y="1000"/>
                    <a:pt x="500" y="1000"/>
                  </a:cubicBezTo>
                  <a:cubicBezTo>
                    <a:pt x="785" y="1000"/>
                    <a:pt x="999" y="768"/>
                    <a:pt x="999" y="500"/>
                  </a:cubicBezTo>
                  <a:cubicBezTo>
                    <a:pt x="999" y="233"/>
                    <a:pt x="78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1"/>
            <p:cNvSpPr/>
            <p:nvPr/>
          </p:nvSpPr>
          <p:spPr>
            <a:xfrm>
              <a:off x="4920008" y="1721323"/>
              <a:ext cx="35195" cy="35195"/>
            </a:xfrm>
            <a:custGeom>
              <a:avLst/>
              <a:gdLst/>
              <a:ahLst/>
              <a:cxnLst/>
              <a:rect l="l" t="t" r="r" b="b"/>
              <a:pathLst>
                <a:path w="1000" h="1000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cubicBezTo>
                    <a:pt x="679" y="607"/>
                    <a:pt x="607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33" y="1"/>
                    <a:pt x="1" y="233"/>
                    <a:pt x="1" y="500"/>
                  </a:cubicBezTo>
                  <a:cubicBezTo>
                    <a:pt x="1" y="768"/>
                    <a:pt x="233" y="1000"/>
                    <a:pt x="500" y="1000"/>
                  </a:cubicBezTo>
                  <a:cubicBezTo>
                    <a:pt x="768" y="1000"/>
                    <a:pt x="1000" y="768"/>
                    <a:pt x="1000" y="500"/>
                  </a:cubicBezTo>
                  <a:cubicBezTo>
                    <a:pt x="1000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51"/>
          <p:cNvGrpSpPr/>
          <p:nvPr/>
        </p:nvGrpSpPr>
        <p:grpSpPr>
          <a:xfrm>
            <a:off x="6418996" y="1551155"/>
            <a:ext cx="375566" cy="227993"/>
            <a:chOff x="6418996" y="1551155"/>
            <a:chExt cx="375566" cy="227993"/>
          </a:xfrm>
        </p:grpSpPr>
        <p:sp>
          <p:nvSpPr>
            <p:cNvPr id="1096" name="Google Shape;1096;p51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1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1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51"/>
          <p:cNvSpPr/>
          <p:nvPr/>
        </p:nvSpPr>
        <p:spPr>
          <a:xfrm>
            <a:off x="5629608" y="1477598"/>
            <a:ext cx="317177" cy="375636"/>
          </a:xfrm>
          <a:custGeom>
            <a:avLst/>
            <a:gdLst/>
            <a:ahLst/>
            <a:cxnLst/>
            <a:rect l="l" t="t" r="r" b="b"/>
            <a:pathLst>
              <a:path w="9012" h="10673" extrusionOk="0">
                <a:moveTo>
                  <a:pt x="1821" y="306"/>
                </a:moveTo>
                <a:cubicBezTo>
                  <a:pt x="2160" y="306"/>
                  <a:pt x="2445" y="592"/>
                  <a:pt x="2445" y="931"/>
                </a:cubicBezTo>
                <a:cubicBezTo>
                  <a:pt x="2445" y="1270"/>
                  <a:pt x="2160" y="1555"/>
                  <a:pt x="1821" y="1555"/>
                </a:cubicBezTo>
                <a:cubicBezTo>
                  <a:pt x="1482" y="1555"/>
                  <a:pt x="1196" y="1270"/>
                  <a:pt x="1196" y="931"/>
                </a:cubicBezTo>
                <a:cubicBezTo>
                  <a:pt x="1196" y="592"/>
                  <a:pt x="1482" y="306"/>
                  <a:pt x="1821" y="306"/>
                </a:cubicBezTo>
                <a:close/>
                <a:moveTo>
                  <a:pt x="7192" y="306"/>
                </a:moveTo>
                <a:cubicBezTo>
                  <a:pt x="7531" y="306"/>
                  <a:pt x="7816" y="592"/>
                  <a:pt x="7816" y="931"/>
                </a:cubicBezTo>
                <a:cubicBezTo>
                  <a:pt x="7816" y="1270"/>
                  <a:pt x="7531" y="1555"/>
                  <a:pt x="7192" y="1555"/>
                </a:cubicBezTo>
                <a:cubicBezTo>
                  <a:pt x="6835" y="1555"/>
                  <a:pt x="6567" y="1270"/>
                  <a:pt x="6567" y="931"/>
                </a:cubicBezTo>
                <a:cubicBezTo>
                  <a:pt x="6567" y="592"/>
                  <a:pt x="6835" y="306"/>
                  <a:pt x="7192" y="306"/>
                </a:cubicBezTo>
                <a:close/>
                <a:moveTo>
                  <a:pt x="1999" y="1858"/>
                </a:moveTo>
                <a:lnTo>
                  <a:pt x="1999" y="2304"/>
                </a:lnTo>
                <a:lnTo>
                  <a:pt x="1643" y="2304"/>
                </a:lnTo>
                <a:lnTo>
                  <a:pt x="1643" y="1858"/>
                </a:lnTo>
                <a:close/>
                <a:moveTo>
                  <a:pt x="7352" y="1858"/>
                </a:moveTo>
                <a:lnTo>
                  <a:pt x="7352" y="2304"/>
                </a:lnTo>
                <a:lnTo>
                  <a:pt x="7013" y="2304"/>
                </a:lnTo>
                <a:lnTo>
                  <a:pt x="7013" y="1858"/>
                </a:lnTo>
                <a:close/>
                <a:moveTo>
                  <a:pt x="8690" y="2626"/>
                </a:moveTo>
                <a:lnTo>
                  <a:pt x="8690" y="3393"/>
                </a:lnTo>
                <a:lnTo>
                  <a:pt x="8137" y="2626"/>
                </a:lnTo>
                <a:close/>
                <a:moveTo>
                  <a:pt x="304" y="2947"/>
                </a:moveTo>
                <a:lnTo>
                  <a:pt x="875" y="3732"/>
                </a:lnTo>
                <a:lnTo>
                  <a:pt x="304" y="3732"/>
                </a:lnTo>
                <a:lnTo>
                  <a:pt x="304" y="2947"/>
                </a:lnTo>
                <a:close/>
                <a:moveTo>
                  <a:pt x="1089" y="2626"/>
                </a:moveTo>
                <a:lnTo>
                  <a:pt x="1874" y="3732"/>
                </a:lnTo>
                <a:lnTo>
                  <a:pt x="1250" y="3732"/>
                </a:lnTo>
                <a:lnTo>
                  <a:pt x="465" y="2626"/>
                </a:lnTo>
                <a:close/>
                <a:moveTo>
                  <a:pt x="2303" y="2626"/>
                </a:moveTo>
                <a:lnTo>
                  <a:pt x="3088" y="3732"/>
                </a:lnTo>
                <a:lnTo>
                  <a:pt x="2267" y="3732"/>
                </a:lnTo>
                <a:lnTo>
                  <a:pt x="1464" y="2626"/>
                </a:lnTo>
                <a:close/>
                <a:moveTo>
                  <a:pt x="3302" y="2626"/>
                </a:moveTo>
                <a:lnTo>
                  <a:pt x="4105" y="3732"/>
                </a:lnTo>
                <a:lnTo>
                  <a:pt x="3480" y="3732"/>
                </a:lnTo>
                <a:lnTo>
                  <a:pt x="2677" y="2626"/>
                </a:lnTo>
                <a:close/>
                <a:moveTo>
                  <a:pt x="4533" y="2626"/>
                </a:moveTo>
                <a:lnTo>
                  <a:pt x="5318" y="3732"/>
                </a:lnTo>
                <a:lnTo>
                  <a:pt x="4479" y="3732"/>
                </a:lnTo>
                <a:lnTo>
                  <a:pt x="3694" y="2626"/>
                </a:lnTo>
                <a:close/>
                <a:moveTo>
                  <a:pt x="5532" y="2626"/>
                </a:moveTo>
                <a:lnTo>
                  <a:pt x="6317" y="3732"/>
                </a:lnTo>
                <a:lnTo>
                  <a:pt x="5693" y="3732"/>
                </a:lnTo>
                <a:lnTo>
                  <a:pt x="4908" y="2626"/>
                </a:lnTo>
                <a:close/>
                <a:moveTo>
                  <a:pt x="6746" y="2626"/>
                </a:moveTo>
                <a:lnTo>
                  <a:pt x="7548" y="3732"/>
                </a:lnTo>
                <a:lnTo>
                  <a:pt x="6710" y="3732"/>
                </a:lnTo>
                <a:lnTo>
                  <a:pt x="5925" y="2626"/>
                </a:lnTo>
                <a:close/>
                <a:moveTo>
                  <a:pt x="7763" y="2626"/>
                </a:moveTo>
                <a:lnTo>
                  <a:pt x="8548" y="3732"/>
                </a:lnTo>
                <a:lnTo>
                  <a:pt x="7923" y="3732"/>
                </a:lnTo>
                <a:lnTo>
                  <a:pt x="7138" y="2626"/>
                </a:lnTo>
                <a:close/>
                <a:moveTo>
                  <a:pt x="2124" y="4035"/>
                </a:moveTo>
                <a:lnTo>
                  <a:pt x="2017" y="4856"/>
                </a:lnTo>
                <a:lnTo>
                  <a:pt x="1232" y="4856"/>
                </a:lnTo>
                <a:lnTo>
                  <a:pt x="1339" y="4035"/>
                </a:lnTo>
                <a:close/>
                <a:moveTo>
                  <a:pt x="6585" y="4035"/>
                </a:moveTo>
                <a:lnTo>
                  <a:pt x="6692" y="4856"/>
                </a:lnTo>
                <a:lnTo>
                  <a:pt x="2321" y="4856"/>
                </a:lnTo>
                <a:lnTo>
                  <a:pt x="2410" y="4035"/>
                </a:lnTo>
                <a:close/>
                <a:moveTo>
                  <a:pt x="7673" y="4035"/>
                </a:moveTo>
                <a:lnTo>
                  <a:pt x="7780" y="4856"/>
                </a:lnTo>
                <a:lnTo>
                  <a:pt x="6995" y="4856"/>
                </a:lnTo>
                <a:lnTo>
                  <a:pt x="6888" y="4035"/>
                </a:lnTo>
                <a:close/>
                <a:moveTo>
                  <a:pt x="8690" y="5159"/>
                </a:moveTo>
                <a:lnTo>
                  <a:pt x="8690" y="5944"/>
                </a:lnTo>
                <a:lnTo>
                  <a:pt x="8137" y="5159"/>
                </a:lnTo>
                <a:close/>
                <a:moveTo>
                  <a:pt x="304" y="5498"/>
                </a:moveTo>
                <a:lnTo>
                  <a:pt x="875" y="6266"/>
                </a:lnTo>
                <a:lnTo>
                  <a:pt x="304" y="6266"/>
                </a:lnTo>
                <a:lnTo>
                  <a:pt x="304" y="5498"/>
                </a:lnTo>
                <a:close/>
                <a:moveTo>
                  <a:pt x="1089" y="5159"/>
                </a:moveTo>
                <a:lnTo>
                  <a:pt x="1874" y="6266"/>
                </a:lnTo>
                <a:lnTo>
                  <a:pt x="1250" y="6266"/>
                </a:lnTo>
                <a:lnTo>
                  <a:pt x="465" y="5159"/>
                </a:lnTo>
                <a:close/>
                <a:moveTo>
                  <a:pt x="2303" y="5159"/>
                </a:moveTo>
                <a:lnTo>
                  <a:pt x="3088" y="6266"/>
                </a:lnTo>
                <a:lnTo>
                  <a:pt x="2267" y="6266"/>
                </a:lnTo>
                <a:lnTo>
                  <a:pt x="1464" y="5159"/>
                </a:lnTo>
                <a:close/>
                <a:moveTo>
                  <a:pt x="3302" y="5159"/>
                </a:moveTo>
                <a:lnTo>
                  <a:pt x="4105" y="6266"/>
                </a:lnTo>
                <a:lnTo>
                  <a:pt x="3480" y="6266"/>
                </a:lnTo>
                <a:lnTo>
                  <a:pt x="2677" y="5159"/>
                </a:lnTo>
                <a:close/>
                <a:moveTo>
                  <a:pt x="4533" y="5159"/>
                </a:moveTo>
                <a:lnTo>
                  <a:pt x="5318" y="6266"/>
                </a:lnTo>
                <a:lnTo>
                  <a:pt x="4479" y="6266"/>
                </a:lnTo>
                <a:lnTo>
                  <a:pt x="3694" y="5159"/>
                </a:lnTo>
                <a:close/>
                <a:moveTo>
                  <a:pt x="5532" y="5159"/>
                </a:moveTo>
                <a:lnTo>
                  <a:pt x="6317" y="6266"/>
                </a:lnTo>
                <a:lnTo>
                  <a:pt x="5693" y="6266"/>
                </a:lnTo>
                <a:lnTo>
                  <a:pt x="4908" y="5159"/>
                </a:lnTo>
                <a:close/>
                <a:moveTo>
                  <a:pt x="6746" y="5159"/>
                </a:moveTo>
                <a:lnTo>
                  <a:pt x="7548" y="6266"/>
                </a:lnTo>
                <a:lnTo>
                  <a:pt x="6710" y="6266"/>
                </a:lnTo>
                <a:lnTo>
                  <a:pt x="5925" y="5159"/>
                </a:lnTo>
                <a:close/>
                <a:moveTo>
                  <a:pt x="7763" y="5159"/>
                </a:moveTo>
                <a:lnTo>
                  <a:pt x="8548" y="6266"/>
                </a:lnTo>
                <a:lnTo>
                  <a:pt x="7923" y="6266"/>
                </a:lnTo>
                <a:lnTo>
                  <a:pt x="7138" y="5159"/>
                </a:lnTo>
                <a:close/>
                <a:moveTo>
                  <a:pt x="6888" y="6587"/>
                </a:moveTo>
                <a:lnTo>
                  <a:pt x="6977" y="7283"/>
                </a:lnTo>
                <a:lnTo>
                  <a:pt x="2017" y="7283"/>
                </a:lnTo>
                <a:lnTo>
                  <a:pt x="2106" y="6587"/>
                </a:lnTo>
                <a:close/>
                <a:moveTo>
                  <a:pt x="1830" y="1"/>
                </a:moveTo>
                <a:cubicBezTo>
                  <a:pt x="1322" y="1"/>
                  <a:pt x="893" y="416"/>
                  <a:pt x="893" y="931"/>
                </a:cubicBezTo>
                <a:cubicBezTo>
                  <a:pt x="893" y="1270"/>
                  <a:pt x="1072" y="1555"/>
                  <a:pt x="1339" y="1734"/>
                </a:cubicBezTo>
                <a:lnTo>
                  <a:pt x="1339" y="2304"/>
                </a:lnTo>
                <a:lnTo>
                  <a:pt x="215" y="2304"/>
                </a:lnTo>
                <a:cubicBezTo>
                  <a:pt x="162" y="2304"/>
                  <a:pt x="108" y="2322"/>
                  <a:pt x="55" y="2376"/>
                </a:cubicBezTo>
                <a:cubicBezTo>
                  <a:pt x="55" y="2394"/>
                  <a:pt x="37" y="2394"/>
                  <a:pt x="37" y="2394"/>
                </a:cubicBezTo>
                <a:cubicBezTo>
                  <a:pt x="19" y="2429"/>
                  <a:pt x="1" y="2465"/>
                  <a:pt x="1" y="2519"/>
                </a:cubicBezTo>
                <a:lnTo>
                  <a:pt x="1" y="3839"/>
                </a:lnTo>
                <a:cubicBezTo>
                  <a:pt x="1" y="3946"/>
                  <a:pt x="90" y="4035"/>
                  <a:pt x="215" y="4035"/>
                </a:cubicBezTo>
                <a:lnTo>
                  <a:pt x="1036" y="4035"/>
                </a:lnTo>
                <a:lnTo>
                  <a:pt x="929" y="4856"/>
                </a:lnTo>
                <a:lnTo>
                  <a:pt x="215" y="4856"/>
                </a:lnTo>
                <a:cubicBezTo>
                  <a:pt x="162" y="4856"/>
                  <a:pt x="108" y="4874"/>
                  <a:pt x="72" y="4909"/>
                </a:cubicBezTo>
                <a:cubicBezTo>
                  <a:pt x="55" y="4909"/>
                  <a:pt x="55" y="4927"/>
                  <a:pt x="55" y="4927"/>
                </a:cubicBezTo>
                <a:lnTo>
                  <a:pt x="37" y="4927"/>
                </a:lnTo>
                <a:cubicBezTo>
                  <a:pt x="19" y="4963"/>
                  <a:pt x="1" y="5017"/>
                  <a:pt x="1" y="5052"/>
                </a:cubicBezTo>
                <a:lnTo>
                  <a:pt x="1" y="6373"/>
                </a:lnTo>
                <a:cubicBezTo>
                  <a:pt x="1" y="6497"/>
                  <a:pt x="90" y="6587"/>
                  <a:pt x="215" y="6587"/>
                </a:cubicBezTo>
                <a:lnTo>
                  <a:pt x="697" y="6587"/>
                </a:lnTo>
                <a:lnTo>
                  <a:pt x="215" y="10423"/>
                </a:lnTo>
                <a:cubicBezTo>
                  <a:pt x="215" y="10512"/>
                  <a:pt x="251" y="10601"/>
                  <a:pt x="358" y="10655"/>
                </a:cubicBezTo>
                <a:cubicBezTo>
                  <a:pt x="376" y="10673"/>
                  <a:pt x="411" y="10673"/>
                  <a:pt x="447" y="10673"/>
                </a:cubicBezTo>
                <a:lnTo>
                  <a:pt x="1393" y="10673"/>
                </a:lnTo>
                <a:cubicBezTo>
                  <a:pt x="1518" y="10673"/>
                  <a:pt x="1607" y="10583"/>
                  <a:pt x="1625" y="10476"/>
                </a:cubicBezTo>
                <a:lnTo>
                  <a:pt x="1821" y="8906"/>
                </a:lnTo>
                <a:cubicBezTo>
                  <a:pt x="1821" y="8817"/>
                  <a:pt x="1767" y="8746"/>
                  <a:pt x="1678" y="8728"/>
                </a:cubicBezTo>
                <a:cubicBezTo>
                  <a:pt x="1589" y="8728"/>
                  <a:pt x="1518" y="8781"/>
                  <a:pt x="1500" y="8871"/>
                </a:cubicBezTo>
                <a:lnTo>
                  <a:pt x="1321" y="10351"/>
                </a:lnTo>
                <a:lnTo>
                  <a:pt x="536" y="10351"/>
                </a:lnTo>
                <a:lnTo>
                  <a:pt x="1018" y="6587"/>
                </a:lnTo>
                <a:lnTo>
                  <a:pt x="1803" y="6587"/>
                </a:lnTo>
                <a:lnTo>
                  <a:pt x="1589" y="8157"/>
                </a:lnTo>
                <a:cubicBezTo>
                  <a:pt x="1589" y="8246"/>
                  <a:pt x="1643" y="8317"/>
                  <a:pt x="1732" y="8335"/>
                </a:cubicBezTo>
                <a:lnTo>
                  <a:pt x="1750" y="8335"/>
                </a:lnTo>
                <a:cubicBezTo>
                  <a:pt x="1839" y="8335"/>
                  <a:pt x="1892" y="8264"/>
                  <a:pt x="1910" y="8193"/>
                </a:cubicBezTo>
                <a:lnTo>
                  <a:pt x="1982" y="7604"/>
                </a:lnTo>
                <a:lnTo>
                  <a:pt x="7031" y="7604"/>
                </a:lnTo>
                <a:lnTo>
                  <a:pt x="7388" y="10476"/>
                </a:lnTo>
                <a:cubicBezTo>
                  <a:pt x="7406" y="10583"/>
                  <a:pt x="7495" y="10673"/>
                  <a:pt x="7602" y="10673"/>
                </a:cubicBezTo>
                <a:lnTo>
                  <a:pt x="8565" y="10673"/>
                </a:lnTo>
                <a:cubicBezTo>
                  <a:pt x="8601" y="10673"/>
                  <a:pt x="8619" y="10655"/>
                  <a:pt x="8655" y="10655"/>
                </a:cubicBezTo>
                <a:cubicBezTo>
                  <a:pt x="8744" y="10601"/>
                  <a:pt x="8797" y="10512"/>
                  <a:pt x="8780" y="10423"/>
                </a:cubicBezTo>
                <a:lnTo>
                  <a:pt x="8601" y="8871"/>
                </a:lnTo>
                <a:cubicBezTo>
                  <a:pt x="8583" y="8781"/>
                  <a:pt x="8512" y="8728"/>
                  <a:pt x="8423" y="8728"/>
                </a:cubicBezTo>
                <a:cubicBezTo>
                  <a:pt x="8333" y="8746"/>
                  <a:pt x="8280" y="8817"/>
                  <a:pt x="8280" y="8906"/>
                </a:cubicBezTo>
                <a:lnTo>
                  <a:pt x="8458" y="10351"/>
                </a:lnTo>
                <a:lnTo>
                  <a:pt x="7691" y="10351"/>
                </a:lnTo>
                <a:lnTo>
                  <a:pt x="7209" y="6587"/>
                </a:lnTo>
                <a:lnTo>
                  <a:pt x="7994" y="6587"/>
                </a:lnTo>
                <a:lnTo>
                  <a:pt x="8191" y="8193"/>
                </a:lnTo>
                <a:cubicBezTo>
                  <a:pt x="8209" y="8264"/>
                  <a:pt x="8262" y="8317"/>
                  <a:pt x="8351" y="8317"/>
                </a:cubicBezTo>
                <a:lnTo>
                  <a:pt x="8369" y="8317"/>
                </a:lnTo>
                <a:cubicBezTo>
                  <a:pt x="8458" y="8317"/>
                  <a:pt x="8512" y="8228"/>
                  <a:pt x="8512" y="8157"/>
                </a:cubicBezTo>
                <a:lnTo>
                  <a:pt x="8298" y="6587"/>
                </a:lnTo>
                <a:lnTo>
                  <a:pt x="8797" y="6587"/>
                </a:lnTo>
                <a:cubicBezTo>
                  <a:pt x="8851" y="6587"/>
                  <a:pt x="8904" y="6551"/>
                  <a:pt x="8940" y="6515"/>
                </a:cubicBezTo>
                <a:lnTo>
                  <a:pt x="8958" y="6515"/>
                </a:lnTo>
                <a:cubicBezTo>
                  <a:pt x="8958" y="6497"/>
                  <a:pt x="8958" y="6497"/>
                  <a:pt x="8958" y="6497"/>
                </a:cubicBezTo>
                <a:cubicBezTo>
                  <a:pt x="8994" y="6462"/>
                  <a:pt x="9012" y="6426"/>
                  <a:pt x="9012" y="6373"/>
                </a:cubicBezTo>
                <a:lnTo>
                  <a:pt x="9012" y="5052"/>
                </a:lnTo>
                <a:cubicBezTo>
                  <a:pt x="9012" y="4945"/>
                  <a:pt x="8922" y="4856"/>
                  <a:pt x="8797" y="4856"/>
                </a:cubicBezTo>
                <a:lnTo>
                  <a:pt x="8084" y="4856"/>
                </a:lnTo>
                <a:lnTo>
                  <a:pt x="7977" y="4035"/>
                </a:lnTo>
                <a:lnTo>
                  <a:pt x="8797" y="4035"/>
                </a:lnTo>
                <a:cubicBezTo>
                  <a:pt x="8851" y="4035"/>
                  <a:pt x="8904" y="4017"/>
                  <a:pt x="8940" y="3982"/>
                </a:cubicBezTo>
                <a:cubicBezTo>
                  <a:pt x="8958" y="3982"/>
                  <a:pt x="8958" y="3964"/>
                  <a:pt x="8958" y="3964"/>
                </a:cubicBezTo>
                <a:cubicBezTo>
                  <a:pt x="8994" y="3928"/>
                  <a:pt x="9012" y="3875"/>
                  <a:pt x="9012" y="3821"/>
                </a:cubicBezTo>
                <a:lnTo>
                  <a:pt x="9012" y="2519"/>
                </a:lnTo>
                <a:cubicBezTo>
                  <a:pt x="9012" y="2394"/>
                  <a:pt x="8922" y="2304"/>
                  <a:pt x="8797" y="2304"/>
                </a:cubicBezTo>
                <a:lnTo>
                  <a:pt x="7673" y="2304"/>
                </a:lnTo>
                <a:lnTo>
                  <a:pt x="7673" y="1734"/>
                </a:lnTo>
                <a:cubicBezTo>
                  <a:pt x="7941" y="1555"/>
                  <a:pt x="8119" y="1270"/>
                  <a:pt x="8119" y="931"/>
                </a:cubicBezTo>
                <a:cubicBezTo>
                  <a:pt x="8119" y="416"/>
                  <a:pt x="7691" y="1"/>
                  <a:pt x="7183" y="1"/>
                </a:cubicBezTo>
                <a:cubicBezTo>
                  <a:pt x="7162" y="1"/>
                  <a:pt x="7141" y="1"/>
                  <a:pt x="7120" y="3"/>
                </a:cubicBezTo>
                <a:cubicBezTo>
                  <a:pt x="6656" y="38"/>
                  <a:pt x="6299" y="395"/>
                  <a:pt x="6264" y="859"/>
                </a:cubicBezTo>
                <a:cubicBezTo>
                  <a:pt x="6228" y="1216"/>
                  <a:pt x="6406" y="1555"/>
                  <a:pt x="6692" y="1734"/>
                </a:cubicBezTo>
                <a:lnTo>
                  <a:pt x="6692" y="2304"/>
                </a:lnTo>
                <a:lnTo>
                  <a:pt x="2321" y="2304"/>
                </a:lnTo>
                <a:lnTo>
                  <a:pt x="2321" y="1734"/>
                </a:lnTo>
                <a:cubicBezTo>
                  <a:pt x="2606" y="1555"/>
                  <a:pt x="2784" y="1216"/>
                  <a:pt x="2749" y="859"/>
                </a:cubicBezTo>
                <a:cubicBezTo>
                  <a:pt x="2713" y="395"/>
                  <a:pt x="2356" y="38"/>
                  <a:pt x="1892" y="3"/>
                </a:cubicBezTo>
                <a:cubicBezTo>
                  <a:pt x="1871" y="1"/>
                  <a:pt x="1851" y="1"/>
                  <a:pt x="18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1" name="Google Shape;1101;p51"/>
          <p:cNvGrpSpPr/>
          <p:nvPr/>
        </p:nvGrpSpPr>
        <p:grpSpPr>
          <a:xfrm>
            <a:off x="3978683" y="1523527"/>
            <a:ext cx="376199" cy="283883"/>
            <a:chOff x="3978683" y="1523527"/>
            <a:chExt cx="376199" cy="283883"/>
          </a:xfrm>
        </p:grpSpPr>
        <p:sp>
          <p:nvSpPr>
            <p:cNvPr id="1102" name="Google Shape;1102;p51"/>
            <p:cNvSpPr/>
            <p:nvPr/>
          </p:nvSpPr>
          <p:spPr>
            <a:xfrm>
              <a:off x="4072900" y="1523527"/>
              <a:ext cx="281982" cy="141308"/>
            </a:xfrm>
            <a:custGeom>
              <a:avLst/>
              <a:gdLst/>
              <a:ahLst/>
              <a:cxnLst/>
              <a:rect l="l" t="t" r="r" b="b"/>
              <a:pathLst>
                <a:path w="8012" h="4015" extrusionOk="0">
                  <a:moveTo>
                    <a:pt x="3479" y="857"/>
                  </a:moveTo>
                  <a:lnTo>
                    <a:pt x="3479" y="1642"/>
                  </a:lnTo>
                  <a:lnTo>
                    <a:pt x="3033" y="1642"/>
                  </a:lnTo>
                  <a:lnTo>
                    <a:pt x="3033" y="857"/>
                  </a:lnTo>
                  <a:close/>
                  <a:moveTo>
                    <a:pt x="4907" y="553"/>
                  </a:moveTo>
                  <a:lnTo>
                    <a:pt x="5745" y="821"/>
                  </a:lnTo>
                  <a:lnTo>
                    <a:pt x="5745" y="1677"/>
                  </a:lnTo>
                  <a:lnTo>
                    <a:pt x="4907" y="1945"/>
                  </a:lnTo>
                  <a:lnTo>
                    <a:pt x="4907" y="553"/>
                  </a:lnTo>
                  <a:close/>
                  <a:moveTo>
                    <a:pt x="4603" y="500"/>
                  </a:moveTo>
                  <a:lnTo>
                    <a:pt x="4603" y="2016"/>
                  </a:lnTo>
                  <a:lnTo>
                    <a:pt x="3783" y="2016"/>
                  </a:lnTo>
                  <a:lnTo>
                    <a:pt x="3783" y="500"/>
                  </a:lnTo>
                  <a:close/>
                  <a:moveTo>
                    <a:pt x="1124" y="2498"/>
                  </a:moveTo>
                  <a:lnTo>
                    <a:pt x="1124" y="3176"/>
                  </a:lnTo>
                  <a:lnTo>
                    <a:pt x="803" y="3176"/>
                  </a:lnTo>
                  <a:lnTo>
                    <a:pt x="571" y="2570"/>
                  </a:lnTo>
                  <a:cubicBezTo>
                    <a:pt x="571" y="2552"/>
                    <a:pt x="571" y="2534"/>
                    <a:pt x="589" y="2516"/>
                  </a:cubicBezTo>
                  <a:cubicBezTo>
                    <a:pt x="589" y="2516"/>
                    <a:pt x="607" y="2498"/>
                    <a:pt x="625" y="2498"/>
                  </a:cubicBezTo>
                  <a:close/>
                  <a:moveTo>
                    <a:pt x="178" y="0"/>
                  </a:moveTo>
                  <a:cubicBezTo>
                    <a:pt x="161" y="0"/>
                    <a:pt x="125" y="0"/>
                    <a:pt x="125" y="18"/>
                  </a:cubicBezTo>
                  <a:cubicBezTo>
                    <a:pt x="0" y="161"/>
                    <a:pt x="89" y="304"/>
                    <a:pt x="214" y="304"/>
                  </a:cubicBezTo>
                  <a:lnTo>
                    <a:pt x="2730" y="304"/>
                  </a:lnTo>
                  <a:lnTo>
                    <a:pt x="2730" y="2177"/>
                  </a:lnTo>
                  <a:lnTo>
                    <a:pt x="642" y="2177"/>
                  </a:lnTo>
                  <a:cubicBezTo>
                    <a:pt x="553" y="2177"/>
                    <a:pt x="482" y="2213"/>
                    <a:pt x="410" y="2266"/>
                  </a:cubicBezTo>
                  <a:cubicBezTo>
                    <a:pt x="286" y="2373"/>
                    <a:pt x="232" y="2534"/>
                    <a:pt x="286" y="2695"/>
                  </a:cubicBezTo>
                  <a:lnTo>
                    <a:pt x="553" y="3355"/>
                  </a:lnTo>
                  <a:lnTo>
                    <a:pt x="410" y="3801"/>
                  </a:lnTo>
                  <a:cubicBezTo>
                    <a:pt x="393" y="3872"/>
                    <a:pt x="428" y="3961"/>
                    <a:pt x="500" y="3997"/>
                  </a:cubicBezTo>
                  <a:cubicBezTo>
                    <a:pt x="517" y="4015"/>
                    <a:pt x="535" y="4015"/>
                    <a:pt x="571" y="4015"/>
                  </a:cubicBezTo>
                  <a:cubicBezTo>
                    <a:pt x="625" y="4015"/>
                    <a:pt x="696" y="3961"/>
                    <a:pt x="714" y="3890"/>
                  </a:cubicBezTo>
                  <a:lnTo>
                    <a:pt x="821" y="3497"/>
                  </a:lnTo>
                  <a:lnTo>
                    <a:pt x="1160" y="3497"/>
                  </a:lnTo>
                  <a:cubicBezTo>
                    <a:pt x="1303" y="3497"/>
                    <a:pt x="1427" y="3373"/>
                    <a:pt x="1427" y="3212"/>
                  </a:cubicBezTo>
                  <a:lnTo>
                    <a:pt x="1427" y="2498"/>
                  </a:lnTo>
                  <a:lnTo>
                    <a:pt x="2730" y="2498"/>
                  </a:lnTo>
                  <a:cubicBezTo>
                    <a:pt x="2908" y="2498"/>
                    <a:pt x="3033" y="2356"/>
                    <a:pt x="3033" y="2195"/>
                  </a:cubicBezTo>
                  <a:lnTo>
                    <a:pt x="3033" y="1945"/>
                  </a:lnTo>
                  <a:lnTo>
                    <a:pt x="3479" y="1945"/>
                  </a:lnTo>
                  <a:lnTo>
                    <a:pt x="3479" y="2088"/>
                  </a:lnTo>
                  <a:cubicBezTo>
                    <a:pt x="3479" y="2213"/>
                    <a:pt x="3569" y="2302"/>
                    <a:pt x="3693" y="2302"/>
                  </a:cubicBezTo>
                  <a:lnTo>
                    <a:pt x="4800" y="2302"/>
                  </a:lnTo>
                  <a:lnTo>
                    <a:pt x="5870" y="1963"/>
                  </a:lnTo>
                  <a:cubicBezTo>
                    <a:pt x="5977" y="1927"/>
                    <a:pt x="6067" y="1820"/>
                    <a:pt x="6067" y="1695"/>
                  </a:cubicBezTo>
                  <a:lnTo>
                    <a:pt x="6067" y="1410"/>
                  </a:lnTo>
                  <a:lnTo>
                    <a:pt x="7851" y="1410"/>
                  </a:lnTo>
                  <a:cubicBezTo>
                    <a:pt x="7922" y="1410"/>
                    <a:pt x="7994" y="1356"/>
                    <a:pt x="8011" y="1267"/>
                  </a:cubicBezTo>
                  <a:cubicBezTo>
                    <a:pt x="8011" y="1178"/>
                    <a:pt x="7940" y="1107"/>
                    <a:pt x="7851" y="1107"/>
                  </a:cubicBezTo>
                  <a:lnTo>
                    <a:pt x="6067" y="1107"/>
                  </a:lnTo>
                  <a:lnTo>
                    <a:pt x="6067" y="803"/>
                  </a:lnTo>
                  <a:cubicBezTo>
                    <a:pt x="6067" y="678"/>
                    <a:pt x="5977" y="571"/>
                    <a:pt x="5870" y="536"/>
                  </a:cubicBezTo>
                  <a:cubicBezTo>
                    <a:pt x="5870" y="536"/>
                    <a:pt x="4800" y="179"/>
                    <a:pt x="4800" y="179"/>
                  </a:cubicBezTo>
                  <a:lnTo>
                    <a:pt x="3693" y="179"/>
                  </a:lnTo>
                  <a:cubicBezTo>
                    <a:pt x="3569" y="179"/>
                    <a:pt x="3479" y="286"/>
                    <a:pt x="3479" y="393"/>
                  </a:cubicBezTo>
                  <a:lnTo>
                    <a:pt x="3479" y="536"/>
                  </a:lnTo>
                  <a:lnTo>
                    <a:pt x="3033" y="536"/>
                  </a:lnTo>
                  <a:lnTo>
                    <a:pt x="3033" y="161"/>
                  </a:lnTo>
                  <a:cubicBezTo>
                    <a:pt x="3033" y="72"/>
                    <a:pt x="2962" y="0"/>
                    <a:pt x="2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3978683" y="1523527"/>
              <a:ext cx="164572" cy="283883"/>
            </a:xfrm>
            <a:custGeom>
              <a:avLst/>
              <a:gdLst/>
              <a:ahLst/>
              <a:cxnLst/>
              <a:rect l="l" t="t" r="r" b="b"/>
              <a:pathLst>
                <a:path w="4676" h="8066" extrusionOk="0">
                  <a:moveTo>
                    <a:pt x="2035" y="2712"/>
                  </a:moveTo>
                  <a:lnTo>
                    <a:pt x="2035" y="2712"/>
                  </a:lnTo>
                  <a:cubicBezTo>
                    <a:pt x="2142" y="2730"/>
                    <a:pt x="2213" y="2784"/>
                    <a:pt x="2285" y="2855"/>
                  </a:cubicBezTo>
                  <a:cubicBezTo>
                    <a:pt x="2374" y="2962"/>
                    <a:pt x="2409" y="3087"/>
                    <a:pt x="2374" y="3212"/>
                  </a:cubicBezTo>
                  <a:cubicBezTo>
                    <a:pt x="2338" y="3426"/>
                    <a:pt x="2231" y="3622"/>
                    <a:pt x="2088" y="3783"/>
                  </a:cubicBezTo>
                  <a:cubicBezTo>
                    <a:pt x="1482" y="4461"/>
                    <a:pt x="1589" y="5692"/>
                    <a:pt x="1642" y="5995"/>
                  </a:cubicBezTo>
                  <a:cubicBezTo>
                    <a:pt x="1607" y="6004"/>
                    <a:pt x="1557" y="6009"/>
                    <a:pt x="1502" y="6009"/>
                  </a:cubicBezTo>
                  <a:cubicBezTo>
                    <a:pt x="1446" y="6009"/>
                    <a:pt x="1383" y="6004"/>
                    <a:pt x="1321" y="5995"/>
                  </a:cubicBezTo>
                  <a:cubicBezTo>
                    <a:pt x="1285" y="5621"/>
                    <a:pt x="1178" y="4336"/>
                    <a:pt x="1856" y="3587"/>
                  </a:cubicBezTo>
                  <a:cubicBezTo>
                    <a:pt x="2070" y="3337"/>
                    <a:pt x="2142" y="2998"/>
                    <a:pt x="2035" y="2712"/>
                  </a:cubicBezTo>
                  <a:close/>
                  <a:moveTo>
                    <a:pt x="2481" y="6745"/>
                  </a:moveTo>
                  <a:cubicBezTo>
                    <a:pt x="2606" y="6745"/>
                    <a:pt x="2713" y="6852"/>
                    <a:pt x="2713" y="6959"/>
                  </a:cubicBezTo>
                  <a:cubicBezTo>
                    <a:pt x="2713" y="7084"/>
                    <a:pt x="2606" y="7191"/>
                    <a:pt x="2481" y="7191"/>
                  </a:cubicBezTo>
                  <a:cubicBezTo>
                    <a:pt x="2356" y="7191"/>
                    <a:pt x="2267" y="7084"/>
                    <a:pt x="2267" y="6959"/>
                  </a:cubicBezTo>
                  <a:cubicBezTo>
                    <a:pt x="2267" y="6852"/>
                    <a:pt x="2356" y="6745"/>
                    <a:pt x="2481" y="6745"/>
                  </a:cubicBezTo>
                  <a:close/>
                  <a:moveTo>
                    <a:pt x="4354" y="7119"/>
                  </a:moveTo>
                  <a:lnTo>
                    <a:pt x="4354" y="7726"/>
                  </a:lnTo>
                  <a:cubicBezTo>
                    <a:pt x="4354" y="7744"/>
                    <a:pt x="4354" y="7744"/>
                    <a:pt x="4336" y="7744"/>
                  </a:cubicBezTo>
                  <a:lnTo>
                    <a:pt x="928" y="7744"/>
                  </a:lnTo>
                  <a:cubicBezTo>
                    <a:pt x="928" y="7744"/>
                    <a:pt x="911" y="7744"/>
                    <a:pt x="911" y="7726"/>
                  </a:cubicBezTo>
                  <a:lnTo>
                    <a:pt x="911" y="7119"/>
                  </a:lnTo>
                  <a:lnTo>
                    <a:pt x="1963" y="7119"/>
                  </a:lnTo>
                  <a:cubicBezTo>
                    <a:pt x="2035" y="7334"/>
                    <a:pt x="2231" y="7494"/>
                    <a:pt x="2481" y="7494"/>
                  </a:cubicBezTo>
                  <a:cubicBezTo>
                    <a:pt x="2713" y="7494"/>
                    <a:pt x="2909" y="7334"/>
                    <a:pt x="2980" y="7119"/>
                  </a:cubicBezTo>
                  <a:close/>
                  <a:moveTo>
                    <a:pt x="1250" y="0"/>
                  </a:moveTo>
                  <a:cubicBezTo>
                    <a:pt x="1089" y="0"/>
                    <a:pt x="946" y="54"/>
                    <a:pt x="839" y="161"/>
                  </a:cubicBezTo>
                  <a:lnTo>
                    <a:pt x="161" y="875"/>
                  </a:lnTo>
                  <a:cubicBezTo>
                    <a:pt x="54" y="982"/>
                    <a:pt x="1" y="1124"/>
                    <a:pt x="1" y="1267"/>
                  </a:cubicBezTo>
                  <a:lnTo>
                    <a:pt x="1" y="2052"/>
                  </a:lnTo>
                  <a:cubicBezTo>
                    <a:pt x="1" y="2177"/>
                    <a:pt x="36" y="2302"/>
                    <a:pt x="90" y="2409"/>
                  </a:cubicBezTo>
                  <a:cubicBezTo>
                    <a:pt x="226" y="2620"/>
                    <a:pt x="451" y="2742"/>
                    <a:pt x="680" y="2742"/>
                  </a:cubicBezTo>
                  <a:cubicBezTo>
                    <a:pt x="721" y="2742"/>
                    <a:pt x="762" y="2738"/>
                    <a:pt x="804" y="2730"/>
                  </a:cubicBezTo>
                  <a:cubicBezTo>
                    <a:pt x="839" y="2730"/>
                    <a:pt x="875" y="2712"/>
                    <a:pt x="893" y="2695"/>
                  </a:cubicBezTo>
                  <a:lnTo>
                    <a:pt x="1482" y="2498"/>
                  </a:lnTo>
                  <a:cubicBezTo>
                    <a:pt x="1607" y="2516"/>
                    <a:pt x="1642" y="2605"/>
                    <a:pt x="1696" y="2712"/>
                  </a:cubicBezTo>
                  <a:cubicBezTo>
                    <a:pt x="1803" y="2926"/>
                    <a:pt x="1767" y="3194"/>
                    <a:pt x="1607" y="3373"/>
                  </a:cubicBezTo>
                  <a:cubicBezTo>
                    <a:pt x="1250" y="3765"/>
                    <a:pt x="1036" y="4336"/>
                    <a:pt x="982" y="5050"/>
                  </a:cubicBezTo>
                  <a:cubicBezTo>
                    <a:pt x="946" y="5514"/>
                    <a:pt x="982" y="5906"/>
                    <a:pt x="1000" y="6085"/>
                  </a:cubicBezTo>
                  <a:lnTo>
                    <a:pt x="714" y="6334"/>
                  </a:lnTo>
                  <a:cubicBezTo>
                    <a:pt x="643" y="6388"/>
                    <a:pt x="607" y="6495"/>
                    <a:pt x="607" y="6584"/>
                  </a:cubicBezTo>
                  <a:lnTo>
                    <a:pt x="607" y="7726"/>
                  </a:lnTo>
                  <a:cubicBezTo>
                    <a:pt x="607" y="7922"/>
                    <a:pt x="750" y="8065"/>
                    <a:pt x="928" y="8065"/>
                  </a:cubicBezTo>
                  <a:lnTo>
                    <a:pt x="4336" y="8065"/>
                  </a:lnTo>
                  <a:cubicBezTo>
                    <a:pt x="4533" y="8065"/>
                    <a:pt x="4675" y="7922"/>
                    <a:pt x="4675" y="7726"/>
                  </a:cubicBezTo>
                  <a:lnTo>
                    <a:pt x="4675" y="6798"/>
                  </a:lnTo>
                  <a:cubicBezTo>
                    <a:pt x="4675" y="6352"/>
                    <a:pt x="4301" y="5978"/>
                    <a:pt x="3855" y="5978"/>
                  </a:cubicBezTo>
                  <a:lnTo>
                    <a:pt x="3052" y="5978"/>
                  </a:lnTo>
                  <a:cubicBezTo>
                    <a:pt x="3052" y="5978"/>
                    <a:pt x="2945" y="5960"/>
                    <a:pt x="2891" y="5906"/>
                  </a:cubicBezTo>
                  <a:cubicBezTo>
                    <a:pt x="2855" y="5871"/>
                    <a:pt x="2855" y="5799"/>
                    <a:pt x="2873" y="5746"/>
                  </a:cubicBezTo>
                  <a:lnTo>
                    <a:pt x="3194" y="4586"/>
                  </a:lnTo>
                  <a:cubicBezTo>
                    <a:pt x="3212" y="4514"/>
                    <a:pt x="3177" y="4425"/>
                    <a:pt x="3087" y="4390"/>
                  </a:cubicBezTo>
                  <a:cubicBezTo>
                    <a:pt x="3076" y="4387"/>
                    <a:pt x="3064" y="4386"/>
                    <a:pt x="3052" y="4386"/>
                  </a:cubicBezTo>
                  <a:cubicBezTo>
                    <a:pt x="2976" y="4386"/>
                    <a:pt x="2907" y="4435"/>
                    <a:pt x="2891" y="4497"/>
                  </a:cubicBezTo>
                  <a:lnTo>
                    <a:pt x="2570" y="5656"/>
                  </a:lnTo>
                  <a:cubicBezTo>
                    <a:pt x="2516" y="5817"/>
                    <a:pt x="2552" y="5978"/>
                    <a:pt x="2641" y="6102"/>
                  </a:cubicBezTo>
                  <a:cubicBezTo>
                    <a:pt x="2748" y="6227"/>
                    <a:pt x="3052" y="6317"/>
                    <a:pt x="3052" y="6317"/>
                  </a:cubicBezTo>
                  <a:lnTo>
                    <a:pt x="3801" y="6317"/>
                  </a:lnTo>
                  <a:cubicBezTo>
                    <a:pt x="4087" y="6317"/>
                    <a:pt x="4301" y="6531"/>
                    <a:pt x="4319" y="6816"/>
                  </a:cubicBezTo>
                  <a:lnTo>
                    <a:pt x="2963" y="6816"/>
                  </a:lnTo>
                  <a:cubicBezTo>
                    <a:pt x="2891" y="6602"/>
                    <a:pt x="2695" y="6441"/>
                    <a:pt x="2445" y="6441"/>
                  </a:cubicBezTo>
                  <a:cubicBezTo>
                    <a:pt x="2213" y="6441"/>
                    <a:pt x="2017" y="6602"/>
                    <a:pt x="1946" y="6816"/>
                  </a:cubicBezTo>
                  <a:lnTo>
                    <a:pt x="911" y="6816"/>
                  </a:lnTo>
                  <a:lnTo>
                    <a:pt x="911" y="6566"/>
                  </a:lnTo>
                  <a:lnTo>
                    <a:pt x="928" y="6566"/>
                  </a:lnTo>
                  <a:lnTo>
                    <a:pt x="1232" y="6299"/>
                  </a:lnTo>
                  <a:lnTo>
                    <a:pt x="1446" y="6299"/>
                  </a:lnTo>
                  <a:cubicBezTo>
                    <a:pt x="1624" y="6299"/>
                    <a:pt x="1803" y="6281"/>
                    <a:pt x="1874" y="6192"/>
                  </a:cubicBezTo>
                  <a:cubicBezTo>
                    <a:pt x="1928" y="6120"/>
                    <a:pt x="1946" y="6049"/>
                    <a:pt x="1928" y="5978"/>
                  </a:cubicBezTo>
                  <a:cubicBezTo>
                    <a:pt x="1892" y="5763"/>
                    <a:pt x="1785" y="4568"/>
                    <a:pt x="2302" y="3979"/>
                  </a:cubicBezTo>
                  <a:cubicBezTo>
                    <a:pt x="2481" y="3783"/>
                    <a:pt x="2606" y="3533"/>
                    <a:pt x="2659" y="3265"/>
                  </a:cubicBezTo>
                  <a:cubicBezTo>
                    <a:pt x="2695" y="3051"/>
                    <a:pt x="2641" y="2819"/>
                    <a:pt x="2499" y="2659"/>
                  </a:cubicBezTo>
                  <a:cubicBezTo>
                    <a:pt x="2356" y="2480"/>
                    <a:pt x="2142" y="2373"/>
                    <a:pt x="1910" y="2373"/>
                  </a:cubicBezTo>
                  <a:lnTo>
                    <a:pt x="1856" y="2373"/>
                  </a:lnTo>
                  <a:cubicBezTo>
                    <a:pt x="1767" y="2248"/>
                    <a:pt x="1624" y="2177"/>
                    <a:pt x="1464" y="2177"/>
                  </a:cubicBezTo>
                  <a:cubicBezTo>
                    <a:pt x="1446" y="2177"/>
                    <a:pt x="1428" y="2195"/>
                    <a:pt x="1410" y="2195"/>
                  </a:cubicBezTo>
                  <a:lnTo>
                    <a:pt x="804" y="2409"/>
                  </a:lnTo>
                  <a:lnTo>
                    <a:pt x="750" y="2409"/>
                  </a:lnTo>
                  <a:cubicBezTo>
                    <a:pt x="722" y="2418"/>
                    <a:pt x="694" y="2423"/>
                    <a:pt x="664" y="2423"/>
                  </a:cubicBezTo>
                  <a:cubicBezTo>
                    <a:pt x="581" y="2423"/>
                    <a:pt x="495" y="2386"/>
                    <a:pt x="429" y="2320"/>
                  </a:cubicBezTo>
                  <a:cubicBezTo>
                    <a:pt x="358" y="2248"/>
                    <a:pt x="322" y="2141"/>
                    <a:pt x="322" y="2034"/>
                  </a:cubicBezTo>
                  <a:lnTo>
                    <a:pt x="322" y="1267"/>
                  </a:lnTo>
                  <a:cubicBezTo>
                    <a:pt x="322" y="1214"/>
                    <a:pt x="340" y="1142"/>
                    <a:pt x="375" y="1089"/>
                  </a:cubicBezTo>
                  <a:lnTo>
                    <a:pt x="1071" y="375"/>
                  </a:lnTo>
                  <a:cubicBezTo>
                    <a:pt x="1107" y="339"/>
                    <a:pt x="1178" y="304"/>
                    <a:pt x="1250" y="304"/>
                  </a:cubicBezTo>
                  <a:lnTo>
                    <a:pt x="2142" y="304"/>
                  </a:lnTo>
                  <a:cubicBezTo>
                    <a:pt x="2213" y="304"/>
                    <a:pt x="2302" y="250"/>
                    <a:pt x="2302" y="161"/>
                  </a:cubicBezTo>
                  <a:cubicBezTo>
                    <a:pt x="2320" y="72"/>
                    <a:pt x="2249" y="0"/>
                    <a:pt x="2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1"/>
            <p:cNvSpPr/>
            <p:nvPr/>
          </p:nvSpPr>
          <p:spPr>
            <a:xfrm>
              <a:off x="4119358" y="1549255"/>
              <a:ext cx="28297" cy="10734"/>
            </a:xfrm>
            <a:custGeom>
              <a:avLst/>
              <a:gdLst/>
              <a:ahLst/>
              <a:cxnLst/>
              <a:rect l="l" t="t" r="r" b="b"/>
              <a:pathLst>
                <a:path w="804" h="305" extrusionOk="0">
                  <a:moveTo>
                    <a:pt x="179" y="1"/>
                  </a:moveTo>
                  <a:cubicBezTo>
                    <a:pt x="107" y="1"/>
                    <a:pt x="36" y="54"/>
                    <a:pt x="18" y="126"/>
                  </a:cubicBezTo>
                  <a:cubicBezTo>
                    <a:pt x="0" y="233"/>
                    <a:pt x="90" y="304"/>
                    <a:pt x="179" y="304"/>
                  </a:cubicBezTo>
                  <a:lnTo>
                    <a:pt x="643" y="304"/>
                  </a:lnTo>
                  <a:cubicBezTo>
                    <a:pt x="714" y="304"/>
                    <a:pt x="785" y="251"/>
                    <a:pt x="803" y="161"/>
                  </a:cubicBezTo>
                  <a:cubicBezTo>
                    <a:pt x="803" y="72"/>
                    <a:pt x="732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1"/>
            <p:cNvSpPr/>
            <p:nvPr/>
          </p:nvSpPr>
          <p:spPr>
            <a:xfrm>
              <a:off x="4119358" y="1574384"/>
              <a:ext cx="28297" cy="11333"/>
            </a:xfrm>
            <a:custGeom>
              <a:avLst/>
              <a:gdLst/>
              <a:ahLst/>
              <a:cxnLst/>
              <a:rect l="l" t="t" r="r" b="b"/>
              <a:pathLst>
                <a:path w="804" h="322" extrusionOk="0">
                  <a:moveTo>
                    <a:pt x="179" y="1"/>
                  </a:moveTo>
                  <a:cubicBezTo>
                    <a:pt x="107" y="1"/>
                    <a:pt x="36" y="72"/>
                    <a:pt x="18" y="143"/>
                  </a:cubicBezTo>
                  <a:cubicBezTo>
                    <a:pt x="0" y="232"/>
                    <a:pt x="90" y="322"/>
                    <a:pt x="179" y="322"/>
                  </a:cubicBezTo>
                  <a:lnTo>
                    <a:pt x="643" y="322"/>
                  </a:lnTo>
                  <a:cubicBezTo>
                    <a:pt x="714" y="322"/>
                    <a:pt x="785" y="268"/>
                    <a:pt x="803" y="179"/>
                  </a:cubicBezTo>
                  <a:cubicBezTo>
                    <a:pt x="803" y="90"/>
                    <a:pt x="732" y="1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1"/>
            <p:cNvSpPr/>
            <p:nvPr/>
          </p:nvSpPr>
          <p:spPr>
            <a:xfrm>
              <a:off x="4023909" y="1548621"/>
              <a:ext cx="74754" cy="37764"/>
            </a:xfrm>
            <a:custGeom>
              <a:avLst/>
              <a:gdLst/>
              <a:ahLst/>
              <a:cxnLst/>
              <a:rect l="l" t="t" r="r" b="b"/>
              <a:pathLst>
                <a:path w="2124" h="1073" extrusionOk="0">
                  <a:moveTo>
                    <a:pt x="553" y="322"/>
                  </a:moveTo>
                  <a:cubicBezTo>
                    <a:pt x="678" y="322"/>
                    <a:pt x="768" y="411"/>
                    <a:pt x="768" y="536"/>
                  </a:cubicBezTo>
                  <a:cubicBezTo>
                    <a:pt x="768" y="661"/>
                    <a:pt x="678" y="750"/>
                    <a:pt x="553" y="750"/>
                  </a:cubicBezTo>
                  <a:cubicBezTo>
                    <a:pt x="429" y="750"/>
                    <a:pt x="339" y="661"/>
                    <a:pt x="339" y="536"/>
                  </a:cubicBezTo>
                  <a:cubicBezTo>
                    <a:pt x="339" y="411"/>
                    <a:pt x="429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69"/>
                    <a:pt x="18" y="572"/>
                  </a:cubicBezTo>
                  <a:cubicBezTo>
                    <a:pt x="36" y="840"/>
                    <a:pt x="250" y="1054"/>
                    <a:pt x="500" y="1072"/>
                  </a:cubicBezTo>
                  <a:cubicBezTo>
                    <a:pt x="514" y="1072"/>
                    <a:pt x="527" y="1073"/>
                    <a:pt x="540" y="1073"/>
                  </a:cubicBezTo>
                  <a:cubicBezTo>
                    <a:pt x="791" y="1073"/>
                    <a:pt x="1003" y="917"/>
                    <a:pt x="1071" y="697"/>
                  </a:cubicBezTo>
                  <a:lnTo>
                    <a:pt x="1945" y="697"/>
                  </a:lnTo>
                  <a:cubicBezTo>
                    <a:pt x="2017" y="697"/>
                    <a:pt x="2088" y="643"/>
                    <a:pt x="2106" y="554"/>
                  </a:cubicBezTo>
                  <a:cubicBezTo>
                    <a:pt x="2124" y="465"/>
                    <a:pt x="2034" y="394"/>
                    <a:pt x="1945" y="394"/>
                  </a:cubicBezTo>
                  <a:lnTo>
                    <a:pt x="1071" y="394"/>
                  </a:lnTo>
                  <a:cubicBezTo>
                    <a:pt x="1000" y="162"/>
                    <a:pt x="785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51"/>
          <p:cNvGrpSpPr/>
          <p:nvPr/>
        </p:nvGrpSpPr>
        <p:grpSpPr>
          <a:xfrm>
            <a:off x="7215880" y="1548621"/>
            <a:ext cx="376199" cy="233167"/>
            <a:chOff x="7215880" y="1548621"/>
            <a:chExt cx="376199" cy="233167"/>
          </a:xfrm>
        </p:grpSpPr>
        <p:sp>
          <p:nvSpPr>
            <p:cNvPr id="1108" name="Google Shape;1108;p51"/>
            <p:cNvSpPr/>
            <p:nvPr/>
          </p:nvSpPr>
          <p:spPr>
            <a:xfrm>
              <a:off x="7215880" y="1548621"/>
              <a:ext cx="376199" cy="233167"/>
            </a:xfrm>
            <a:custGeom>
              <a:avLst/>
              <a:gdLst/>
              <a:ahLst/>
              <a:cxnLst/>
              <a:rect l="l" t="t" r="r" b="b"/>
              <a:pathLst>
                <a:path w="10689" h="6625" extrusionOk="0">
                  <a:moveTo>
                    <a:pt x="7280" y="875"/>
                  </a:moveTo>
                  <a:lnTo>
                    <a:pt x="7280" y="1268"/>
                  </a:lnTo>
                  <a:lnTo>
                    <a:pt x="6959" y="1268"/>
                  </a:lnTo>
                  <a:lnTo>
                    <a:pt x="6959" y="875"/>
                  </a:lnTo>
                  <a:close/>
                  <a:moveTo>
                    <a:pt x="5746" y="2838"/>
                  </a:moveTo>
                  <a:lnTo>
                    <a:pt x="6103" y="3694"/>
                  </a:lnTo>
                  <a:cubicBezTo>
                    <a:pt x="6013" y="3748"/>
                    <a:pt x="5924" y="3801"/>
                    <a:pt x="5853" y="3873"/>
                  </a:cubicBezTo>
                  <a:lnTo>
                    <a:pt x="5782" y="3730"/>
                  </a:lnTo>
                  <a:cubicBezTo>
                    <a:pt x="5746" y="3623"/>
                    <a:pt x="5674" y="3534"/>
                    <a:pt x="5603" y="3462"/>
                  </a:cubicBezTo>
                  <a:cubicBezTo>
                    <a:pt x="5550" y="3427"/>
                    <a:pt x="5514" y="3373"/>
                    <a:pt x="5496" y="3320"/>
                  </a:cubicBezTo>
                  <a:lnTo>
                    <a:pt x="5353" y="3016"/>
                  </a:lnTo>
                  <a:lnTo>
                    <a:pt x="5746" y="2838"/>
                  </a:lnTo>
                  <a:close/>
                  <a:moveTo>
                    <a:pt x="7958" y="322"/>
                  </a:moveTo>
                  <a:lnTo>
                    <a:pt x="7958" y="4444"/>
                  </a:lnTo>
                  <a:cubicBezTo>
                    <a:pt x="7851" y="4372"/>
                    <a:pt x="7726" y="4319"/>
                    <a:pt x="7584" y="4283"/>
                  </a:cubicBezTo>
                  <a:lnTo>
                    <a:pt x="7584" y="322"/>
                  </a:lnTo>
                  <a:close/>
                  <a:moveTo>
                    <a:pt x="4372" y="4051"/>
                  </a:moveTo>
                  <a:cubicBezTo>
                    <a:pt x="4515" y="4051"/>
                    <a:pt x="4622" y="4158"/>
                    <a:pt x="4622" y="4283"/>
                  </a:cubicBezTo>
                  <a:lnTo>
                    <a:pt x="4622" y="4783"/>
                  </a:lnTo>
                  <a:lnTo>
                    <a:pt x="4015" y="4783"/>
                  </a:lnTo>
                  <a:cubicBezTo>
                    <a:pt x="3730" y="4783"/>
                    <a:pt x="3462" y="4622"/>
                    <a:pt x="3319" y="4372"/>
                  </a:cubicBezTo>
                  <a:lnTo>
                    <a:pt x="3141" y="4051"/>
                  </a:lnTo>
                  <a:close/>
                  <a:moveTo>
                    <a:pt x="4961" y="322"/>
                  </a:moveTo>
                  <a:cubicBezTo>
                    <a:pt x="5282" y="322"/>
                    <a:pt x="5567" y="518"/>
                    <a:pt x="5674" y="804"/>
                  </a:cubicBezTo>
                  <a:lnTo>
                    <a:pt x="6727" y="3516"/>
                  </a:lnTo>
                  <a:cubicBezTo>
                    <a:pt x="6513" y="3552"/>
                    <a:pt x="6477" y="3552"/>
                    <a:pt x="6406" y="3587"/>
                  </a:cubicBezTo>
                  <a:lnTo>
                    <a:pt x="6013" y="2677"/>
                  </a:lnTo>
                  <a:cubicBezTo>
                    <a:pt x="5972" y="2581"/>
                    <a:pt x="5867" y="2517"/>
                    <a:pt x="5756" y="2517"/>
                  </a:cubicBezTo>
                  <a:cubicBezTo>
                    <a:pt x="5723" y="2517"/>
                    <a:pt x="5689" y="2522"/>
                    <a:pt x="5657" y="2535"/>
                  </a:cubicBezTo>
                  <a:lnTo>
                    <a:pt x="5567" y="2570"/>
                  </a:lnTo>
                  <a:lnTo>
                    <a:pt x="5460" y="2303"/>
                  </a:lnTo>
                  <a:lnTo>
                    <a:pt x="5728" y="2178"/>
                  </a:lnTo>
                  <a:cubicBezTo>
                    <a:pt x="5817" y="2142"/>
                    <a:pt x="5853" y="2053"/>
                    <a:pt x="5817" y="1982"/>
                  </a:cubicBezTo>
                  <a:cubicBezTo>
                    <a:pt x="5791" y="1915"/>
                    <a:pt x="5735" y="1879"/>
                    <a:pt x="5671" y="1879"/>
                  </a:cubicBezTo>
                  <a:cubicBezTo>
                    <a:pt x="5649" y="1879"/>
                    <a:pt x="5626" y="1883"/>
                    <a:pt x="5603" y="1892"/>
                  </a:cubicBezTo>
                  <a:lnTo>
                    <a:pt x="4764" y="2267"/>
                  </a:lnTo>
                  <a:cubicBezTo>
                    <a:pt x="4675" y="2285"/>
                    <a:pt x="4640" y="2392"/>
                    <a:pt x="4675" y="2463"/>
                  </a:cubicBezTo>
                  <a:cubicBezTo>
                    <a:pt x="4711" y="2517"/>
                    <a:pt x="4764" y="2552"/>
                    <a:pt x="4818" y="2552"/>
                  </a:cubicBezTo>
                  <a:lnTo>
                    <a:pt x="4889" y="2552"/>
                  </a:lnTo>
                  <a:lnTo>
                    <a:pt x="5157" y="2428"/>
                  </a:lnTo>
                  <a:lnTo>
                    <a:pt x="5282" y="2695"/>
                  </a:lnTo>
                  <a:lnTo>
                    <a:pt x="5193" y="2731"/>
                  </a:lnTo>
                  <a:cubicBezTo>
                    <a:pt x="5139" y="2767"/>
                    <a:pt x="5086" y="2820"/>
                    <a:pt x="5050" y="2891"/>
                  </a:cubicBezTo>
                  <a:cubicBezTo>
                    <a:pt x="5032" y="2963"/>
                    <a:pt x="5032" y="3034"/>
                    <a:pt x="5050" y="3088"/>
                  </a:cubicBezTo>
                  <a:lnTo>
                    <a:pt x="5211" y="3445"/>
                  </a:lnTo>
                  <a:cubicBezTo>
                    <a:pt x="5246" y="3552"/>
                    <a:pt x="5318" y="3623"/>
                    <a:pt x="5389" y="3694"/>
                  </a:cubicBezTo>
                  <a:cubicBezTo>
                    <a:pt x="5443" y="3748"/>
                    <a:pt x="5478" y="3784"/>
                    <a:pt x="5496" y="3855"/>
                  </a:cubicBezTo>
                  <a:lnTo>
                    <a:pt x="5621" y="4123"/>
                  </a:lnTo>
                  <a:cubicBezTo>
                    <a:pt x="5550" y="4194"/>
                    <a:pt x="5514" y="4283"/>
                    <a:pt x="5460" y="4372"/>
                  </a:cubicBezTo>
                  <a:lnTo>
                    <a:pt x="5264" y="4783"/>
                  </a:lnTo>
                  <a:lnTo>
                    <a:pt x="4943" y="4783"/>
                  </a:lnTo>
                  <a:lnTo>
                    <a:pt x="4943" y="4301"/>
                  </a:lnTo>
                  <a:cubicBezTo>
                    <a:pt x="4943" y="4051"/>
                    <a:pt x="4782" y="3855"/>
                    <a:pt x="4568" y="3766"/>
                  </a:cubicBezTo>
                  <a:lnTo>
                    <a:pt x="4568" y="3570"/>
                  </a:lnTo>
                  <a:cubicBezTo>
                    <a:pt x="4568" y="3284"/>
                    <a:pt x="4336" y="3052"/>
                    <a:pt x="4051" y="3052"/>
                  </a:cubicBezTo>
                  <a:lnTo>
                    <a:pt x="3569" y="3052"/>
                  </a:lnTo>
                  <a:lnTo>
                    <a:pt x="3516" y="2285"/>
                  </a:lnTo>
                  <a:cubicBezTo>
                    <a:pt x="3480" y="1910"/>
                    <a:pt x="3177" y="1625"/>
                    <a:pt x="2802" y="1625"/>
                  </a:cubicBezTo>
                  <a:cubicBezTo>
                    <a:pt x="2748" y="1643"/>
                    <a:pt x="2623" y="1607"/>
                    <a:pt x="2516" y="1714"/>
                  </a:cubicBezTo>
                  <a:cubicBezTo>
                    <a:pt x="2481" y="1767"/>
                    <a:pt x="2463" y="1839"/>
                    <a:pt x="2463" y="1892"/>
                  </a:cubicBezTo>
                  <a:lnTo>
                    <a:pt x="2516" y="2481"/>
                  </a:lnTo>
                  <a:cubicBezTo>
                    <a:pt x="2516" y="2561"/>
                    <a:pt x="2574" y="2627"/>
                    <a:pt x="2650" y="2627"/>
                  </a:cubicBezTo>
                  <a:cubicBezTo>
                    <a:pt x="2658" y="2627"/>
                    <a:pt x="2668" y="2626"/>
                    <a:pt x="2677" y="2624"/>
                  </a:cubicBezTo>
                  <a:cubicBezTo>
                    <a:pt x="2766" y="2624"/>
                    <a:pt x="2837" y="2552"/>
                    <a:pt x="2820" y="2463"/>
                  </a:cubicBezTo>
                  <a:lnTo>
                    <a:pt x="2784" y="1946"/>
                  </a:lnTo>
                  <a:lnTo>
                    <a:pt x="2820" y="1946"/>
                  </a:lnTo>
                  <a:cubicBezTo>
                    <a:pt x="3016" y="1946"/>
                    <a:pt x="3194" y="2106"/>
                    <a:pt x="3212" y="2303"/>
                  </a:cubicBezTo>
                  <a:lnTo>
                    <a:pt x="3284" y="3213"/>
                  </a:lnTo>
                  <a:cubicBezTo>
                    <a:pt x="3284" y="3302"/>
                    <a:pt x="3355" y="3355"/>
                    <a:pt x="3444" y="3355"/>
                  </a:cubicBezTo>
                  <a:lnTo>
                    <a:pt x="4051" y="3355"/>
                  </a:lnTo>
                  <a:cubicBezTo>
                    <a:pt x="4158" y="3355"/>
                    <a:pt x="4247" y="3445"/>
                    <a:pt x="4247" y="3570"/>
                  </a:cubicBezTo>
                  <a:lnTo>
                    <a:pt x="4247" y="3730"/>
                  </a:lnTo>
                  <a:lnTo>
                    <a:pt x="2927" y="3730"/>
                  </a:lnTo>
                  <a:lnTo>
                    <a:pt x="2891" y="3177"/>
                  </a:lnTo>
                  <a:cubicBezTo>
                    <a:pt x="2891" y="3088"/>
                    <a:pt x="2802" y="3034"/>
                    <a:pt x="2730" y="3034"/>
                  </a:cubicBezTo>
                  <a:cubicBezTo>
                    <a:pt x="2641" y="3034"/>
                    <a:pt x="2570" y="3123"/>
                    <a:pt x="2570" y="3213"/>
                  </a:cubicBezTo>
                  <a:lnTo>
                    <a:pt x="2606" y="3480"/>
                  </a:lnTo>
                  <a:cubicBezTo>
                    <a:pt x="2498" y="3445"/>
                    <a:pt x="2391" y="3427"/>
                    <a:pt x="2284" y="3427"/>
                  </a:cubicBezTo>
                  <a:lnTo>
                    <a:pt x="2213" y="3427"/>
                  </a:lnTo>
                  <a:lnTo>
                    <a:pt x="2213" y="3320"/>
                  </a:lnTo>
                  <a:lnTo>
                    <a:pt x="2231" y="3320"/>
                  </a:lnTo>
                  <a:lnTo>
                    <a:pt x="2231" y="322"/>
                  </a:lnTo>
                  <a:close/>
                  <a:moveTo>
                    <a:pt x="8476" y="5461"/>
                  </a:moveTo>
                  <a:lnTo>
                    <a:pt x="8940" y="5550"/>
                  </a:lnTo>
                  <a:cubicBezTo>
                    <a:pt x="9011" y="5568"/>
                    <a:pt x="9047" y="5621"/>
                    <a:pt x="9047" y="5675"/>
                  </a:cubicBezTo>
                  <a:lnTo>
                    <a:pt x="9047" y="5764"/>
                  </a:lnTo>
                  <a:lnTo>
                    <a:pt x="8440" y="5764"/>
                  </a:lnTo>
                  <a:cubicBezTo>
                    <a:pt x="8458" y="5657"/>
                    <a:pt x="8476" y="5568"/>
                    <a:pt x="8476" y="5461"/>
                  </a:cubicBezTo>
                  <a:close/>
                  <a:moveTo>
                    <a:pt x="1196" y="4569"/>
                  </a:moveTo>
                  <a:cubicBezTo>
                    <a:pt x="1678" y="4569"/>
                    <a:pt x="2070" y="4961"/>
                    <a:pt x="2070" y="5443"/>
                  </a:cubicBezTo>
                  <a:cubicBezTo>
                    <a:pt x="2070" y="5925"/>
                    <a:pt x="1678" y="6299"/>
                    <a:pt x="1196" y="6299"/>
                  </a:cubicBezTo>
                  <a:cubicBezTo>
                    <a:pt x="714" y="6299"/>
                    <a:pt x="322" y="5925"/>
                    <a:pt x="322" y="5443"/>
                  </a:cubicBezTo>
                  <a:cubicBezTo>
                    <a:pt x="322" y="4961"/>
                    <a:pt x="714" y="4569"/>
                    <a:pt x="1196" y="4569"/>
                  </a:cubicBezTo>
                  <a:close/>
                  <a:moveTo>
                    <a:pt x="7298" y="4569"/>
                  </a:moveTo>
                  <a:cubicBezTo>
                    <a:pt x="7780" y="4569"/>
                    <a:pt x="8172" y="4961"/>
                    <a:pt x="8172" y="5443"/>
                  </a:cubicBezTo>
                  <a:cubicBezTo>
                    <a:pt x="8172" y="5925"/>
                    <a:pt x="7780" y="6299"/>
                    <a:pt x="7298" y="6299"/>
                  </a:cubicBezTo>
                  <a:cubicBezTo>
                    <a:pt x="6816" y="6299"/>
                    <a:pt x="6424" y="5925"/>
                    <a:pt x="6424" y="5443"/>
                  </a:cubicBezTo>
                  <a:cubicBezTo>
                    <a:pt x="6424" y="4961"/>
                    <a:pt x="6816" y="4569"/>
                    <a:pt x="7298" y="4569"/>
                  </a:cubicBezTo>
                  <a:close/>
                  <a:moveTo>
                    <a:pt x="2159" y="1"/>
                  </a:moveTo>
                  <a:cubicBezTo>
                    <a:pt x="2017" y="1"/>
                    <a:pt x="1910" y="108"/>
                    <a:pt x="1910" y="251"/>
                  </a:cubicBezTo>
                  <a:lnTo>
                    <a:pt x="1910" y="2874"/>
                  </a:lnTo>
                  <a:lnTo>
                    <a:pt x="714" y="3266"/>
                  </a:lnTo>
                  <a:cubicBezTo>
                    <a:pt x="554" y="3320"/>
                    <a:pt x="447" y="3462"/>
                    <a:pt x="447" y="3623"/>
                  </a:cubicBezTo>
                  <a:lnTo>
                    <a:pt x="447" y="4533"/>
                  </a:lnTo>
                  <a:cubicBezTo>
                    <a:pt x="179" y="4765"/>
                    <a:pt x="1" y="5122"/>
                    <a:pt x="36" y="5514"/>
                  </a:cubicBezTo>
                  <a:cubicBezTo>
                    <a:pt x="72" y="6103"/>
                    <a:pt x="536" y="6585"/>
                    <a:pt x="1125" y="6621"/>
                  </a:cubicBezTo>
                  <a:cubicBezTo>
                    <a:pt x="1156" y="6623"/>
                    <a:pt x="1187" y="6624"/>
                    <a:pt x="1218" y="6624"/>
                  </a:cubicBezTo>
                  <a:cubicBezTo>
                    <a:pt x="1643" y="6624"/>
                    <a:pt x="2013" y="6400"/>
                    <a:pt x="2213" y="6067"/>
                  </a:cubicBezTo>
                  <a:lnTo>
                    <a:pt x="4693" y="6067"/>
                  </a:lnTo>
                  <a:cubicBezTo>
                    <a:pt x="4764" y="6067"/>
                    <a:pt x="4836" y="6014"/>
                    <a:pt x="4854" y="5925"/>
                  </a:cubicBezTo>
                  <a:cubicBezTo>
                    <a:pt x="4872" y="5836"/>
                    <a:pt x="4782" y="5764"/>
                    <a:pt x="4693" y="5764"/>
                  </a:cubicBezTo>
                  <a:lnTo>
                    <a:pt x="2356" y="5764"/>
                  </a:lnTo>
                  <a:cubicBezTo>
                    <a:pt x="2391" y="5657"/>
                    <a:pt x="2391" y="5550"/>
                    <a:pt x="2391" y="5443"/>
                  </a:cubicBezTo>
                  <a:cubicBezTo>
                    <a:pt x="2391" y="4783"/>
                    <a:pt x="1874" y="4248"/>
                    <a:pt x="1214" y="4248"/>
                  </a:cubicBezTo>
                  <a:cubicBezTo>
                    <a:pt x="1053" y="4248"/>
                    <a:pt x="910" y="4283"/>
                    <a:pt x="768" y="4337"/>
                  </a:cubicBezTo>
                  <a:lnTo>
                    <a:pt x="768" y="3623"/>
                  </a:lnTo>
                  <a:cubicBezTo>
                    <a:pt x="768" y="3605"/>
                    <a:pt x="786" y="3570"/>
                    <a:pt x="821" y="3570"/>
                  </a:cubicBezTo>
                  <a:lnTo>
                    <a:pt x="1910" y="3195"/>
                  </a:lnTo>
                  <a:lnTo>
                    <a:pt x="1910" y="3570"/>
                  </a:lnTo>
                  <a:cubicBezTo>
                    <a:pt x="1910" y="3659"/>
                    <a:pt x="1981" y="3730"/>
                    <a:pt x="2070" y="3730"/>
                  </a:cubicBezTo>
                  <a:lnTo>
                    <a:pt x="2302" y="3730"/>
                  </a:lnTo>
                  <a:cubicBezTo>
                    <a:pt x="2463" y="3730"/>
                    <a:pt x="2641" y="3837"/>
                    <a:pt x="2713" y="3980"/>
                  </a:cubicBezTo>
                  <a:lnTo>
                    <a:pt x="3034" y="4533"/>
                  </a:lnTo>
                  <a:cubicBezTo>
                    <a:pt x="3230" y="4872"/>
                    <a:pt x="3605" y="5086"/>
                    <a:pt x="3997" y="5086"/>
                  </a:cubicBezTo>
                  <a:lnTo>
                    <a:pt x="5371" y="5086"/>
                  </a:lnTo>
                  <a:cubicBezTo>
                    <a:pt x="5425" y="5086"/>
                    <a:pt x="5478" y="5050"/>
                    <a:pt x="5496" y="4997"/>
                  </a:cubicBezTo>
                  <a:lnTo>
                    <a:pt x="5746" y="4515"/>
                  </a:lnTo>
                  <a:cubicBezTo>
                    <a:pt x="6067" y="3837"/>
                    <a:pt x="6727" y="3855"/>
                    <a:pt x="6852" y="3801"/>
                  </a:cubicBezTo>
                  <a:lnTo>
                    <a:pt x="6906" y="3944"/>
                  </a:lnTo>
                  <a:lnTo>
                    <a:pt x="7031" y="4283"/>
                  </a:lnTo>
                  <a:cubicBezTo>
                    <a:pt x="6513" y="4408"/>
                    <a:pt x="6103" y="4872"/>
                    <a:pt x="6103" y="5443"/>
                  </a:cubicBezTo>
                  <a:cubicBezTo>
                    <a:pt x="6103" y="5550"/>
                    <a:pt x="6121" y="5657"/>
                    <a:pt x="6156" y="5764"/>
                  </a:cubicBezTo>
                  <a:lnTo>
                    <a:pt x="5425" y="5764"/>
                  </a:lnTo>
                  <a:cubicBezTo>
                    <a:pt x="5335" y="5764"/>
                    <a:pt x="5264" y="5818"/>
                    <a:pt x="5264" y="5889"/>
                  </a:cubicBezTo>
                  <a:cubicBezTo>
                    <a:pt x="5246" y="5996"/>
                    <a:pt x="5318" y="6067"/>
                    <a:pt x="5407" y="6067"/>
                  </a:cubicBezTo>
                  <a:lnTo>
                    <a:pt x="6299" y="6067"/>
                  </a:lnTo>
                  <a:cubicBezTo>
                    <a:pt x="6495" y="6406"/>
                    <a:pt x="6870" y="6621"/>
                    <a:pt x="7298" y="6621"/>
                  </a:cubicBezTo>
                  <a:cubicBezTo>
                    <a:pt x="7726" y="6621"/>
                    <a:pt x="8083" y="6406"/>
                    <a:pt x="8297" y="6067"/>
                  </a:cubicBezTo>
                  <a:lnTo>
                    <a:pt x="10528" y="6067"/>
                  </a:lnTo>
                  <a:cubicBezTo>
                    <a:pt x="10617" y="6067"/>
                    <a:pt x="10688" y="5996"/>
                    <a:pt x="10688" y="5907"/>
                  </a:cubicBezTo>
                  <a:cubicBezTo>
                    <a:pt x="10688" y="5836"/>
                    <a:pt x="10617" y="5764"/>
                    <a:pt x="10528" y="5764"/>
                  </a:cubicBezTo>
                  <a:lnTo>
                    <a:pt x="9350" y="5764"/>
                  </a:lnTo>
                  <a:lnTo>
                    <a:pt x="9350" y="5675"/>
                  </a:lnTo>
                  <a:cubicBezTo>
                    <a:pt x="9350" y="5479"/>
                    <a:pt x="9207" y="5300"/>
                    <a:pt x="9011" y="5247"/>
                  </a:cubicBezTo>
                  <a:lnTo>
                    <a:pt x="8440" y="5122"/>
                  </a:lnTo>
                  <a:cubicBezTo>
                    <a:pt x="8404" y="4997"/>
                    <a:pt x="8351" y="4872"/>
                    <a:pt x="8279" y="4765"/>
                  </a:cubicBezTo>
                  <a:lnTo>
                    <a:pt x="8279" y="197"/>
                  </a:lnTo>
                  <a:cubicBezTo>
                    <a:pt x="8279" y="90"/>
                    <a:pt x="8190" y="1"/>
                    <a:pt x="8065" y="1"/>
                  </a:cubicBezTo>
                  <a:lnTo>
                    <a:pt x="7477" y="1"/>
                  </a:lnTo>
                  <a:cubicBezTo>
                    <a:pt x="7370" y="1"/>
                    <a:pt x="7280" y="90"/>
                    <a:pt x="7280" y="197"/>
                  </a:cubicBezTo>
                  <a:lnTo>
                    <a:pt x="7280" y="572"/>
                  </a:lnTo>
                  <a:lnTo>
                    <a:pt x="6870" y="572"/>
                  </a:lnTo>
                  <a:cubicBezTo>
                    <a:pt x="6745" y="572"/>
                    <a:pt x="6656" y="661"/>
                    <a:pt x="6656" y="786"/>
                  </a:cubicBezTo>
                  <a:lnTo>
                    <a:pt x="6656" y="1357"/>
                  </a:lnTo>
                  <a:cubicBezTo>
                    <a:pt x="6656" y="1482"/>
                    <a:pt x="6745" y="1589"/>
                    <a:pt x="6870" y="1589"/>
                  </a:cubicBezTo>
                  <a:lnTo>
                    <a:pt x="7280" y="1589"/>
                  </a:lnTo>
                  <a:lnTo>
                    <a:pt x="7280" y="4033"/>
                  </a:lnTo>
                  <a:lnTo>
                    <a:pt x="5978" y="697"/>
                  </a:lnTo>
                  <a:cubicBezTo>
                    <a:pt x="5817" y="269"/>
                    <a:pt x="5425" y="1"/>
                    <a:pt x="4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1"/>
            <p:cNvSpPr/>
            <p:nvPr/>
          </p:nvSpPr>
          <p:spPr>
            <a:xfrm>
              <a:off x="7240376" y="1721956"/>
              <a:ext cx="35829" cy="35829"/>
            </a:xfrm>
            <a:custGeom>
              <a:avLst/>
              <a:gdLst/>
              <a:ahLst/>
              <a:cxnLst/>
              <a:rect l="l" t="t" r="r" b="b"/>
              <a:pathLst>
                <a:path w="1018" h="1018" extrusionOk="0">
                  <a:moveTo>
                    <a:pt x="500" y="304"/>
                  </a:moveTo>
                  <a:cubicBezTo>
                    <a:pt x="607" y="304"/>
                    <a:pt x="696" y="393"/>
                    <a:pt x="696" y="518"/>
                  </a:cubicBezTo>
                  <a:cubicBezTo>
                    <a:pt x="696" y="625"/>
                    <a:pt x="607" y="714"/>
                    <a:pt x="500" y="714"/>
                  </a:cubicBezTo>
                  <a:cubicBezTo>
                    <a:pt x="393" y="714"/>
                    <a:pt x="304" y="625"/>
                    <a:pt x="304" y="518"/>
                  </a:cubicBezTo>
                  <a:cubicBezTo>
                    <a:pt x="304" y="393"/>
                    <a:pt x="393" y="304"/>
                    <a:pt x="500" y="304"/>
                  </a:cubicBezTo>
                  <a:close/>
                  <a:moveTo>
                    <a:pt x="500" y="1"/>
                  </a:moveTo>
                  <a:cubicBezTo>
                    <a:pt x="232" y="1"/>
                    <a:pt x="0" y="233"/>
                    <a:pt x="0" y="518"/>
                  </a:cubicBezTo>
                  <a:cubicBezTo>
                    <a:pt x="0" y="786"/>
                    <a:pt x="232" y="1018"/>
                    <a:pt x="500" y="1018"/>
                  </a:cubicBezTo>
                  <a:cubicBezTo>
                    <a:pt x="785" y="1018"/>
                    <a:pt x="1017" y="786"/>
                    <a:pt x="1017" y="518"/>
                  </a:cubicBezTo>
                  <a:cubicBezTo>
                    <a:pt x="1017" y="233"/>
                    <a:pt x="78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1"/>
            <p:cNvSpPr/>
            <p:nvPr/>
          </p:nvSpPr>
          <p:spPr>
            <a:xfrm>
              <a:off x="7454502" y="1721956"/>
              <a:ext cx="35829" cy="35829"/>
            </a:xfrm>
            <a:custGeom>
              <a:avLst/>
              <a:gdLst/>
              <a:ahLst/>
              <a:cxnLst/>
              <a:rect l="l" t="t" r="r" b="b"/>
              <a:pathLst>
                <a:path w="1018" h="1018" extrusionOk="0">
                  <a:moveTo>
                    <a:pt x="518" y="304"/>
                  </a:moveTo>
                  <a:cubicBezTo>
                    <a:pt x="625" y="304"/>
                    <a:pt x="714" y="393"/>
                    <a:pt x="714" y="518"/>
                  </a:cubicBezTo>
                  <a:cubicBezTo>
                    <a:pt x="714" y="625"/>
                    <a:pt x="625" y="714"/>
                    <a:pt x="518" y="714"/>
                  </a:cubicBezTo>
                  <a:cubicBezTo>
                    <a:pt x="411" y="714"/>
                    <a:pt x="322" y="625"/>
                    <a:pt x="322" y="518"/>
                  </a:cubicBezTo>
                  <a:cubicBezTo>
                    <a:pt x="322" y="393"/>
                    <a:pt x="411" y="304"/>
                    <a:pt x="518" y="304"/>
                  </a:cubicBezTo>
                  <a:close/>
                  <a:moveTo>
                    <a:pt x="518" y="1"/>
                  </a:moveTo>
                  <a:cubicBezTo>
                    <a:pt x="233" y="1"/>
                    <a:pt x="1" y="233"/>
                    <a:pt x="1" y="518"/>
                  </a:cubicBezTo>
                  <a:cubicBezTo>
                    <a:pt x="1" y="786"/>
                    <a:pt x="233" y="1018"/>
                    <a:pt x="518" y="1018"/>
                  </a:cubicBezTo>
                  <a:cubicBezTo>
                    <a:pt x="804" y="1018"/>
                    <a:pt x="1018" y="786"/>
                    <a:pt x="1018" y="518"/>
                  </a:cubicBezTo>
                  <a:cubicBezTo>
                    <a:pt x="1018" y="233"/>
                    <a:pt x="804" y="1"/>
                    <a:pt x="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51"/>
          <p:cNvGrpSpPr/>
          <p:nvPr/>
        </p:nvGrpSpPr>
        <p:grpSpPr>
          <a:xfrm>
            <a:off x="3164835" y="1495266"/>
            <a:ext cx="376833" cy="339773"/>
            <a:chOff x="3164835" y="1495266"/>
            <a:chExt cx="376833" cy="339773"/>
          </a:xfrm>
        </p:grpSpPr>
        <p:sp>
          <p:nvSpPr>
            <p:cNvPr id="1112" name="Google Shape;1112;p51"/>
            <p:cNvSpPr/>
            <p:nvPr/>
          </p:nvSpPr>
          <p:spPr>
            <a:xfrm>
              <a:off x="3237055" y="1591981"/>
              <a:ext cx="23897" cy="23264"/>
            </a:xfrm>
            <a:custGeom>
              <a:avLst/>
              <a:gdLst/>
              <a:ahLst/>
              <a:cxnLst/>
              <a:rect l="l" t="t" r="r" b="b"/>
              <a:pathLst>
                <a:path w="679" h="661" extrusionOk="0">
                  <a:moveTo>
                    <a:pt x="170" y="0"/>
                  </a:moveTo>
                  <a:cubicBezTo>
                    <a:pt x="130" y="0"/>
                    <a:pt x="90" y="18"/>
                    <a:pt x="54" y="54"/>
                  </a:cubicBezTo>
                  <a:cubicBezTo>
                    <a:pt x="0" y="107"/>
                    <a:pt x="0" y="214"/>
                    <a:pt x="54" y="268"/>
                  </a:cubicBezTo>
                  <a:lnTo>
                    <a:pt x="393" y="607"/>
                  </a:lnTo>
                  <a:cubicBezTo>
                    <a:pt x="429" y="642"/>
                    <a:pt x="464" y="660"/>
                    <a:pt x="518" y="660"/>
                  </a:cubicBezTo>
                  <a:cubicBezTo>
                    <a:pt x="554" y="660"/>
                    <a:pt x="589" y="642"/>
                    <a:pt x="625" y="607"/>
                  </a:cubicBezTo>
                  <a:cubicBezTo>
                    <a:pt x="679" y="553"/>
                    <a:pt x="679" y="446"/>
                    <a:pt x="625" y="393"/>
                  </a:cubicBezTo>
                  <a:lnTo>
                    <a:pt x="286" y="54"/>
                  </a:lnTo>
                  <a:cubicBezTo>
                    <a:pt x="250" y="18"/>
                    <a:pt x="21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1"/>
            <p:cNvSpPr/>
            <p:nvPr/>
          </p:nvSpPr>
          <p:spPr>
            <a:xfrm>
              <a:off x="3289813" y="1591981"/>
              <a:ext cx="24531" cy="23264"/>
            </a:xfrm>
            <a:custGeom>
              <a:avLst/>
              <a:gdLst/>
              <a:ahLst/>
              <a:cxnLst/>
              <a:rect l="l" t="t" r="r" b="b"/>
              <a:pathLst>
                <a:path w="697" h="661" extrusionOk="0">
                  <a:moveTo>
                    <a:pt x="179" y="0"/>
                  </a:moveTo>
                  <a:cubicBezTo>
                    <a:pt x="139" y="0"/>
                    <a:pt x="98" y="18"/>
                    <a:pt x="72" y="54"/>
                  </a:cubicBezTo>
                  <a:cubicBezTo>
                    <a:pt x="0" y="107"/>
                    <a:pt x="0" y="214"/>
                    <a:pt x="72" y="268"/>
                  </a:cubicBezTo>
                  <a:lnTo>
                    <a:pt x="411" y="607"/>
                  </a:lnTo>
                  <a:cubicBezTo>
                    <a:pt x="446" y="642"/>
                    <a:pt x="482" y="660"/>
                    <a:pt x="518" y="660"/>
                  </a:cubicBezTo>
                  <a:cubicBezTo>
                    <a:pt x="553" y="660"/>
                    <a:pt x="607" y="642"/>
                    <a:pt x="625" y="607"/>
                  </a:cubicBezTo>
                  <a:cubicBezTo>
                    <a:pt x="696" y="553"/>
                    <a:pt x="696" y="446"/>
                    <a:pt x="625" y="393"/>
                  </a:cubicBezTo>
                  <a:lnTo>
                    <a:pt x="286" y="54"/>
                  </a:lnTo>
                  <a:cubicBezTo>
                    <a:pt x="259" y="18"/>
                    <a:pt x="21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1"/>
            <p:cNvSpPr/>
            <p:nvPr/>
          </p:nvSpPr>
          <p:spPr>
            <a:xfrm>
              <a:off x="3343168" y="1591981"/>
              <a:ext cx="23897" cy="23264"/>
            </a:xfrm>
            <a:custGeom>
              <a:avLst/>
              <a:gdLst/>
              <a:ahLst/>
              <a:cxnLst/>
              <a:rect l="l" t="t" r="r" b="b"/>
              <a:pathLst>
                <a:path w="679" h="661" extrusionOk="0">
                  <a:moveTo>
                    <a:pt x="170" y="0"/>
                  </a:moveTo>
                  <a:cubicBezTo>
                    <a:pt x="130" y="0"/>
                    <a:pt x="90" y="18"/>
                    <a:pt x="54" y="54"/>
                  </a:cubicBezTo>
                  <a:cubicBezTo>
                    <a:pt x="1" y="107"/>
                    <a:pt x="1" y="214"/>
                    <a:pt x="54" y="268"/>
                  </a:cubicBezTo>
                  <a:lnTo>
                    <a:pt x="411" y="607"/>
                  </a:lnTo>
                  <a:cubicBezTo>
                    <a:pt x="429" y="642"/>
                    <a:pt x="465" y="660"/>
                    <a:pt x="518" y="660"/>
                  </a:cubicBezTo>
                  <a:cubicBezTo>
                    <a:pt x="554" y="660"/>
                    <a:pt x="590" y="642"/>
                    <a:pt x="625" y="607"/>
                  </a:cubicBezTo>
                  <a:cubicBezTo>
                    <a:pt x="679" y="553"/>
                    <a:pt x="679" y="446"/>
                    <a:pt x="625" y="393"/>
                  </a:cubicBezTo>
                  <a:lnTo>
                    <a:pt x="286" y="54"/>
                  </a:lnTo>
                  <a:cubicBezTo>
                    <a:pt x="251" y="18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1"/>
            <p:cNvSpPr/>
            <p:nvPr/>
          </p:nvSpPr>
          <p:spPr>
            <a:xfrm>
              <a:off x="3237055" y="1650827"/>
              <a:ext cx="23897" cy="22806"/>
            </a:xfrm>
            <a:custGeom>
              <a:avLst/>
              <a:gdLst/>
              <a:ahLst/>
              <a:cxnLst/>
              <a:rect l="l" t="t" r="r" b="b"/>
              <a:pathLst>
                <a:path w="679" h="648" extrusionOk="0">
                  <a:moveTo>
                    <a:pt x="170" y="1"/>
                  </a:moveTo>
                  <a:cubicBezTo>
                    <a:pt x="130" y="1"/>
                    <a:pt x="90" y="14"/>
                    <a:pt x="54" y="41"/>
                  </a:cubicBezTo>
                  <a:cubicBezTo>
                    <a:pt x="0" y="95"/>
                    <a:pt x="0" y="202"/>
                    <a:pt x="54" y="255"/>
                  </a:cubicBezTo>
                  <a:lnTo>
                    <a:pt x="393" y="612"/>
                  </a:lnTo>
                  <a:cubicBezTo>
                    <a:pt x="429" y="630"/>
                    <a:pt x="464" y="648"/>
                    <a:pt x="518" y="648"/>
                  </a:cubicBezTo>
                  <a:cubicBezTo>
                    <a:pt x="554" y="648"/>
                    <a:pt x="589" y="630"/>
                    <a:pt x="625" y="612"/>
                  </a:cubicBezTo>
                  <a:cubicBezTo>
                    <a:pt x="679" y="541"/>
                    <a:pt x="679" y="451"/>
                    <a:pt x="625" y="380"/>
                  </a:cubicBezTo>
                  <a:lnTo>
                    <a:pt x="286" y="41"/>
                  </a:lnTo>
                  <a:cubicBezTo>
                    <a:pt x="250" y="14"/>
                    <a:pt x="21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1"/>
            <p:cNvSpPr/>
            <p:nvPr/>
          </p:nvSpPr>
          <p:spPr>
            <a:xfrm>
              <a:off x="3289813" y="1650827"/>
              <a:ext cx="24531" cy="22806"/>
            </a:xfrm>
            <a:custGeom>
              <a:avLst/>
              <a:gdLst/>
              <a:ahLst/>
              <a:cxnLst/>
              <a:rect l="l" t="t" r="r" b="b"/>
              <a:pathLst>
                <a:path w="697" h="648" extrusionOk="0">
                  <a:moveTo>
                    <a:pt x="179" y="1"/>
                  </a:moveTo>
                  <a:cubicBezTo>
                    <a:pt x="139" y="1"/>
                    <a:pt x="98" y="14"/>
                    <a:pt x="72" y="41"/>
                  </a:cubicBezTo>
                  <a:cubicBezTo>
                    <a:pt x="0" y="95"/>
                    <a:pt x="0" y="202"/>
                    <a:pt x="72" y="255"/>
                  </a:cubicBezTo>
                  <a:lnTo>
                    <a:pt x="411" y="612"/>
                  </a:lnTo>
                  <a:cubicBezTo>
                    <a:pt x="446" y="630"/>
                    <a:pt x="482" y="648"/>
                    <a:pt x="518" y="648"/>
                  </a:cubicBezTo>
                  <a:cubicBezTo>
                    <a:pt x="553" y="648"/>
                    <a:pt x="607" y="630"/>
                    <a:pt x="625" y="612"/>
                  </a:cubicBezTo>
                  <a:cubicBezTo>
                    <a:pt x="696" y="541"/>
                    <a:pt x="696" y="451"/>
                    <a:pt x="625" y="380"/>
                  </a:cubicBezTo>
                  <a:lnTo>
                    <a:pt x="286" y="41"/>
                  </a:lnTo>
                  <a:cubicBezTo>
                    <a:pt x="259" y="14"/>
                    <a:pt x="219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1"/>
            <p:cNvSpPr/>
            <p:nvPr/>
          </p:nvSpPr>
          <p:spPr>
            <a:xfrm>
              <a:off x="3343168" y="1650827"/>
              <a:ext cx="23897" cy="22806"/>
            </a:xfrm>
            <a:custGeom>
              <a:avLst/>
              <a:gdLst/>
              <a:ahLst/>
              <a:cxnLst/>
              <a:rect l="l" t="t" r="r" b="b"/>
              <a:pathLst>
                <a:path w="679" h="648" extrusionOk="0">
                  <a:moveTo>
                    <a:pt x="170" y="1"/>
                  </a:moveTo>
                  <a:cubicBezTo>
                    <a:pt x="130" y="1"/>
                    <a:pt x="90" y="14"/>
                    <a:pt x="54" y="41"/>
                  </a:cubicBezTo>
                  <a:cubicBezTo>
                    <a:pt x="1" y="95"/>
                    <a:pt x="1" y="202"/>
                    <a:pt x="54" y="255"/>
                  </a:cubicBezTo>
                  <a:lnTo>
                    <a:pt x="393" y="612"/>
                  </a:lnTo>
                  <a:cubicBezTo>
                    <a:pt x="429" y="630"/>
                    <a:pt x="465" y="648"/>
                    <a:pt x="518" y="648"/>
                  </a:cubicBezTo>
                  <a:cubicBezTo>
                    <a:pt x="554" y="648"/>
                    <a:pt x="590" y="630"/>
                    <a:pt x="625" y="612"/>
                  </a:cubicBezTo>
                  <a:cubicBezTo>
                    <a:pt x="679" y="541"/>
                    <a:pt x="679" y="451"/>
                    <a:pt x="625" y="380"/>
                  </a:cubicBezTo>
                  <a:lnTo>
                    <a:pt x="286" y="41"/>
                  </a:lnTo>
                  <a:cubicBezTo>
                    <a:pt x="251" y="14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1"/>
            <p:cNvSpPr/>
            <p:nvPr/>
          </p:nvSpPr>
          <p:spPr>
            <a:xfrm>
              <a:off x="3237055" y="1709251"/>
              <a:ext cx="23897" cy="22806"/>
            </a:xfrm>
            <a:custGeom>
              <a:avLst/>
              <a:gdLst/>
              <a:ahLst/>
              <a:cxnLst/>
              <a:rect l="l" t="t" r="r" b="b"/>
              <a:pathLst>
                <a:path w="679" h="648" extrusionOk="0">
                  <a:moveTo>
                    <a:pt x="170" y="0"/>
                  </a:moveTo>
                  <a:cubicBezTo>
                    <a:pt x="130" y="0"/>
                    <a:pt x="90" y="14"/>
                    <a:pt x="54" y="40"/>
                  </a:cubicBezTo>
                  <a:cubicBezTo>
                    <a:pt x="0" y="112"/>
                    <a:pt x="0" y="201"/>
                    <a:pt x="54" y="272"/>
                  </a:cubicBezTo>
                  <a:lnTo>
                    <a:pt x="393" y="611"/>
                  </a:lnTo>
                  <a:cubicBezTo>
                    <a:pt x="429" y="629"/>
                    <a:pt x="464" y="647"/>
                    <a:pt x="518" y="647"/>
                  </a:cubicBezTo>
                  <a:cubicBezTo>
                    <a:pt x="554" y="647"/>
                    <a:pt x="589" y="629"/>
                    <a:pt x="625" y="611"/>
                  </a:cubicBezTo>
                  <a:cubicBezTo>
                    <a:pt x="679" y="540"/>
                    <a:pt x="679" y="451"/>
                    <a:pt x="625" y="379"/>
                  </a:cubicBezTo>
                  <a:lnTo>
                    <a:pt x="286" y="40"/>
                  </a:lnTo>
                  <a:cubicBezTo>
                    <a:pt x="250" y="14"/>
                    <a:pt x="21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1"/>
            <p:cNvSpPr/>
            <p:nvPr/>
          </p:nvSpPr>
          <p:spPr>
            <a:xfrm>
              <a:off x="3289813" y="1709251"/>
              <a:ext cx="24531" cy="22806"/>
            </a:xfrm>
            <a:custGeom>
              <a:avLst/>
              <a:gdLst/>
              <a:ahLst/>
              <a:cxnLst/>
              <a:rect l="l" t="t" r="r" b="b"/>
              <a:pathLst>
                <a:path w="697" h="648" extrusionOk="0">
                  <a:moveTo>
                    <a:pt x="179" y="0"/>
                  </a:moveTo>
                  <a:cubicBezTo>
                    <a:pt x="139" y="0"/>
                    <a:pt x="98" y="14"/>
                    <a:pt x="72" y="40"/>
                  </a:cubicBezTo>
                  <a:cubicBezTo>
                    <a:pt x="0" y="112"/>
                    <a:pt x="0" y="201"/>
                    <a:pt x="72" y="272"/>
                  </a:cubicBezTo>
                  <a:lnTo>
                    <a:pt x="411" y="611"/>
                  </a:lnTo>
                  <a:cubicBezTo>
                    <a:pt x="446" y="629"/>
                    <a:pt x="482" y="647"/>
                    <a:pt x="518" y="647"/>
                  </a:cubicBezTo>
                  <a:cubicBezTo>
                    <a:pt x="553" y="647"/>
                    <a:pt x="607" y="629"/>
                    <a:pt x="625" y="611"/>
                  </a:cubicBezTo>
                  <a:cubicBezTo>
                    <a:pt x="696" y="540"/>
                    <a:pt x="696" y="451"/>
                    <a:pt x="625" y="379"/>
                  </a:cubicBezTo>
                  <a:lnTo>
                    <a:pt x="286" y="40"/>
                  </a:lnTo>
                  <a:cubicBezTo>
                    <a:pt x="259" y="14"/>
                    <a:pt x="21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1"/>
            <p:cNvSpPr/>
            <p:nvPr/>
          </p:nvSpPr>
          <p:spPr>
            <a:xfrm>
              <a:off x="3343168" y="1709251"/>
              <a:ext cx="23897" cy="22806"/>
            </a:xfrm>
            <a:custGeom>
              <a:avLst/>
              <a:gdLst/>
              <a:ahLst/>
              <a:cxnLst/>
              <a:rect l="l" t="t" r="r" b="b"/>
              <a:pathLst>
                <a:path w="679" h="648" extrusionOk="0">
                  <a:moveTo>
                    <a:pt x="170" y="0"/>
                  </a:moveTo>
                  <a:cubicBezTo>
                    <a:pt x="130" y="0"/>
                    <a:pt x="90" y="14"/>
                    <a:pt x="54" y="40"/>
                  </a:cubicBezTo>
                  <a:cubicBezTo>
                    <a:pt x="1" y="112"/>
                    <a:pt x="1" y="201"/>
                    <a:pt x="54" y="272"/>
                  </a:cubicBezTo>
                  <a:lnTo>
                    <a:pt x="393" y="611"/>
                  </a:lnTo>
                  <a:cubicBezTo>
                    <a:pt x="429" y="629"/>
                    <a:pt x="465" y="647"/>
                    <a:pt x="518" y="647"/>
                  </a:cubicBezTo>
                  <a:cubicBezTo>
                    <a:pt x="554" y="647"/>
                    <a:pt x="590" y="629"/>
                    <a:pt x="625" y="611"/>
                  </a:cubicBezTo>
                  <a:cubicBezTo>
                    <a:pt x="679" y="540"/>
                    <a:pt x="679" y="451"/>
                    <a:pt x="625" y="379"/>
                  </a:cubicBezTo>
                  <a:lnTo>
                    <a:pt x="286" y="40"/>
                  </a:lnTo>
                  <a:cubicBezTo>
                    <a:pt x="251" y="14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1"/>
            <p:cNvSpPr/>
            <p:nvPr/>
          </p:nvSpPr>
          <p:spPr>
            <a:xfrm>
              <a:off x="3164835" y="1495266"/>
              <a:ext cx="376833" cy="339773"/>
            </a:xfrm>
            <a:custGeom>
              <a:avLst/>
              <a:gdLst/>
              <a:ahLst/>
              <a:cxnLst/>
              <a:rect l="l" t="t" r="r" b="b"/>
              <a:pathLst>
                <a:path w="10707" h="9654" extrusionOk="0">
                  <a:moveTo>
                    <a:pt x="9493" y="3426"/>
                  </a:moveTo>
                  <a:lnTo>
                    <a:pt x="9493" y="4407"/>
                  </a:lnTo>
                  <a:lnTo>
                    <a:pt x="6335" y="4407"/>
                  </a:lnTo>
                  <a:lnTo>
                    <a:pt x="6335" y="3426"/>
                  </a:lnTo>
                  <a:close/>
                  <a:moveTo>
                    <a:pt x="8333" y="7227"/>
                  </a:moveTo>
                  <a:lnTo>
                    <a:pt x="8333" y="9350"/>
                  </a:lnTo>
                  <a:lnTo>
                    <a:pt x="7744" y="9350"/>
                  </a:lnTo>
                  <a:lnTo>
                    <a:pt x="7744" y="7227"/>
                  </a:lnTo>
                  <a:close/>
                  <a:moveTo>
                    <a:pt x="1071" y="0"/>
                  </a:moveTo>
                  <a:cubicBezTo>
                    <a:pt x="482" y="0"/>
                    <a:pt x="1" y="482"/>
                    <a:pt x="36" y="1071"/>
                  </a:cubicBezTo>
                  <a:cubicBezTo>
                    <a:pt x="36" y="1392"/>
                    <a:pt x="179" y="1678"/>
                    <a:pt x="429" y="1856"/>
                  </a:cubicBezTo>
                  <a:cubicBezTo>
                    <a:pt x="464" y="1892"/>
                    <a:pt x="518" y="1910"/>
                    <a:pt x="554" y="1910"/>
                  </a:cubicBezTo>
                  <a:lnTo>
                    <a:pt x="911" y="1910"/>
                  </a:lnTo>
                  <a:lnTo>
                    <a:pt x="911" y="4068"/>
                  </a:lnTo>
                  <a:cubicBezTo>
                    <a:pt x="911" y="4140"/>
                    <a:pt x="964" y="4211"/>
                    <a:pt x="1035" y="4229"/>
                  </a:cubicBezTo>
                  <a:cubicBezTo>
                    <a:pt x="1047" y="4231"/>
                    <a:pt x="1057" y="4232"/>
                    <a:pt x="1067" y="4232"/>
                  </a:cubicBezTo>
                  <a:cubicBezTo>
                    <a:pt x="1156" y="4232"/>
                    <a:pt x="1214" y="4164"/>
                    <a:pt x="1214" y="4068"/>
                  </a:cubicBezTo>
                  <a:lnTo>
                    <a:pt x="1214" y="1910"/>
                  </a:lnTo>
                  <a:lnTo>
                    <a:pt x="5193" y="1910"/>
                  </a:lnTo>
                  <a:cubicBezTo>
                    <a:pt x="5246" y="1910"/>
                    <a:pt x="5300" y="1874"/>
                    <a:pt x="5336" y="1838"/>
                  </a:cubicBezTo>
                  <a:cubicBezTo>
                    <a:pt x="5425" y="1749"/>
                    <a:pt x="5425" y="1624"/>
                    <a:pt x="5336" y="1535"/>
                  </a:cubicBezTo>
                  <a:cubicBezTo>
                    <a:pt x="5139" y="1339"/>
                    <a:pt x="5086" y="1053"/>
                    <a:pt x="5175" y="768"/>
                  </a:cubicBezTo>
                  <a:cubicBezTo>
                    <a:pt x="5246" y="571"/>
                    <a:pt x="5389" y="429"/>
                    <a:pt x="5585" y="357"/>
                  </a:cubicBezTo>
                  <a:cubicBezTo>
                    <a:pt x="5681" y="321"/>
                    <a:pt x="5776" y="304"/>
                    <a:pt x="5866" y="304"/>
                  </a:cubicBezTo>
                  <a:cubicBezTo>
                    <a:pt x="6265" y="304"/>
                    <a:pt x="6585" y="628"/>
                    <a:pt x="6585" y="1035"/>
                  </a:cubicBezTo>
                  <a:lnTo>
                    <a:pt x="6585" y="3105"/>
                  </a:lnTo>
                  <a:lnTo>
                    <a:pt x="6299" y="3105"/>
                  </a:lnTo>
                  <a:cubicBezTo>
                    <a:pt x="6138" y="3105"/>
                    <a:pt x="6014" y="3230"/>
                    <a:pt x="6014" y="3390"/>
                  </a:cubicBezTo>
                  <a:lnTo>
                    <a:pt x="6014" y="4425"/>
                  </a:lnTo>
                  <a:cubicBezTo>
                    <a:pt x="6014" y="4586"/>
                    <a:pt x="6138" y="4711"/>
                    <a:pt x="6317" y="4711"/>
                  </a:cubicBezTo>
                  <a:lnTo>
                    <a:pt x="6585" y="4711"/>
                  </a:lnTo>
                  <a:lnTo>
                    <a:pt x="6585" y="7905"/>
                  </a:lnTo>
                  <a:lnTo>
                    <a:pt x="1214" y="7905"/>
                  </a:lnTo>
                  <a:lnTo>
                    <a:pt x="1214" y="4836"/>
                  </a:lnTo>
                  <a:cubicBezTo>
                    <a:pt x="1214" y="4747"/>
                    <a:pt x="1160" y="4675"/>
                    <a:pt x="1089" y="4657"/>
                  </a:cubicBezTo>
                  <a:cubicBezTo>
                    <a:pt x="982" y="4657"/>
                    <a:pt x="911" y="4729"/>
                    <a:pt x="911" y="4818"/>
                  </a:cubicBezTo>
                  <a:lnTo>
                    <a:pt x="911" y="7976"/>
                  </a:lnTo>
                  <a:cubicBezTo>
                    <a:pt x="911" y="8119"/>
                    <a:pt x="1018" y="8226"/>
                    <a:pt x="1143" y="8226"/>
                  </a:cubicBezTo>
                  <a:lnTo>
                    <a:pt x="6656" y="8226"/>
                  </a:lnTo>
                  <a:cubicBezTo>
                    <a:pt x="6781" y="8226"/>
                    <a:pt x="6888" y="8119"/>
                    <a:pt x="6888" y="7976"/>
                  </a:cubicBezTo>
                  <a:lnTo>
                    <a:pt x="6888" y="4711"/>
                  </a:lnTo>
                  <a:lnTo>
                    <a:pt x="9511" y="4711"/>
                  </a:lnTo>
                  <a:cubicBezTo>
                    <a:pt x="9671" y="4711"/>
                    <a:pt x="9814" y="4586"/>
                    <a:pt x="9814" y="4425"/>
                  </a:cubicBezTo>
                  <a:lnTo>
                    <a:pt x="9814" y="4068"/>
                  </a:lnTo>
                  <a:lnTo>
                    <a:pt x="10260" y="4068"/>
                  </a:lnTo>
                  <a:cubicBezTo>
                    <a:pt x="10331" y="4068"/>
                    <a:pt x="10385" y="4140"/>
                    <a:pt x="10385" y="4211"/>
                  </a:cubicBezTo>
                  <a:lnTo>
                    <a:pt x="10385" y="4961"/>
                  </a:lnTo>
                  <a:cubicBezTo>
                    <a:pt x="10385" y="5014"/>
                    <a:pt x="10349" y="5068"/>
                    <a:pt x="10296" y="5086"/>
                  </a:cubicBezTo>
                  <a:lnTo>
                    <a:pt x="8119" y="5728"/>
                  </a:lnTo>
                  <a:cubicBezTo>
                    <a:pt x="7994" y="5764"/>
                    <a:pt x="7887" y="5888"/>
                    <a:pt x="7887" y="6031"/>
                  </a:cubicBezTo>
                  <a:lnTo>
                    <a:pt x="7887" y="6905"/>
                  </a:lnTo>
                  <a:lnTo>
                    <a:pt x="7691" y="6905"/>
                  </a:lnTo>
                  <a:cubicBezTo>
                    <a:pt x="7548" y="6905"/>
                    <a:pt x="7441" y="7030"/>
                    <a:pt x="7441" y="7173"/>
                  </a:cubicBezTo>
                  <a:lnTo>
                    <a:pt x="7441" y="9386"/>
                  </a:lnTo>
                  <a:cubicBezTo>
                    <a:pt x="7441" y="9546"/>
                    <a:pt x="7548" y="9653"/>
                    <a:pt x="7691" y="9653"/>
                  </a:cubicBezTo>
                  <a:lnTo>
                    <a:pt x="8369" y="9653"/>
                  </a:lnTo>
                  <a:cubicBezTo>
                    <a:pt x="8529" y="9653"/>
                    <a:pt x="8636" y="9546"/>
                    <a:pt x="8636" y="9386"/>
                  </a:cubicBezTo>
                  <a:lnTo>
                    <a:pt x="8636" y="7173"/>
                  </a:lnTo>
                  <a:cubicBezTo>
                    <a:pt x="8636" y="7030"/>
                    <a:pt x="8529" y="6905"/>
                    <a:pt x="8369" y="6905"/>
                  </a:cubicBezTo>
                  <a:lnTo>
                    <a:pt x="8208" y="6905"/>
                  </a:lnTo>
                  <a:lnTo>
                    <a:pt x="8208" y="6031"/>
                  </a:lnTo>
                  <a:lnTo>
                    <a:pt x="10385" y="5389"/>
                  </a:lnTo>
                  <a:cubicBezTo>
                    <a:pt x="10581" y="5335"/>
                    <a:pt x="10706" y="5157"/>
                    <a:pt x="10706" y="4961"/>
                  </a:cubicBezTo>
                  <a:lnTo>
                    <a:pt x="10706" y="4211"/>
                  </a:lnTo>
                  <a:cubicBezTo>
                    <a:pt x="10706" y="3961"/>
                    <a:pt x="10510" y="3765"/>
                    <a:pt x="10260" y="3765"/>
                  </a:cubicBezTo>
                  <a:lnTo>
                    <a:pt x="9814" y="3765"/>
                  </a:lnTo>
                  <a:lnTo>
                    <a:pt x="9814" y="3408"/>
                  </a:lnTo>
                  <a:cubicBezTo>
                    <a:pt x="9814" y="3248"/>
                    <a:pt x="9671" y="3105"/>
                    <a:pt x="9511" y="3105"/>
                  </a:cubicBezTo>
                  <a:lnTo>
                    <a:pt x="6888" y="3105"/>
                  </a:lnTo>
                  <a:lnTo>
                    <a:pt x="6888" y="161"/>
                  </a:lnTo>
                  <a:cubicBezTo>
                    <a:pt x="6888" y="72"/>
                    <a:pt x="6816" y="0"/>
                    <a:pt x="6727" y="0"/>
                  </a:cubicBezTo>
                  <a:lnTo>
                    <a:pt x="3926" y="0"/>
                  </a:lnTo>
                  <a:cubicBezTo>
                    <a:pt x="3926" y="0"/>
                    <a:pt x="3926" y="0"/>
                    <a:pt x="3908" y="18"/>
                  </a:cubicBezTo>
                  <a:cubicBezTo>
                    <a:pt x="3765" y="143"/>
                    <a:pt x="3855" y="322"/>
                    <a:pt x="3997" y="322"/>
                  </a:cubicBezTo>
                  <a:lnTo>
                    <a:pt x="5121" y="322"/>
                  </a:lnTo>
                  <a:cubicBezTo>
                    <a:pt x="4943" y="500"/>
                    <a:pt x="4818" y="750"/>
                    <a:pt x="4818" y="1035"/>
                  </a:cubicBezTo>
                  <a:cubicBezTo>
                    <a:pt x="4818" y="1232"/>
                    <a:pt x="4872" y="1428"/>
                    <a:pt x="4979" y="1588"/>
                  </a:cubicBezTo>
                  <a:lnTo>
                    <a:pt x="607" y="1588"/>
                  </a:lnTo>
                  <a:cubicBezTo>
                    <a:pt x="429" y="1446"/>
                    <a:pt x="340" y="1249"/>
                    <a:pt x="340" y="1035"/>
                  </a:cubicBezTo>
                  <a:cubicBezTo>
                    <a:pt x="357" y="625"/>
                    <a:pt x="679" y="322"/>
                    <a:pt x="1071" y="322"/>
                  </a:cubicBezTo>
                  <a:lnTo>
                    <a:pt x="3266" y="322"/>
                  </a:lnTo>
                  <a:cubicBezTo>
                    <a:pt x="3337" y="322"/>
                    <a:pt x="3409" y="268"/>
                    <a:pt x="3426" y="179"/>
                  </a:cubicBezTo>
                  <a:cubicBezTo>
                    <a:pt x="3426" y="90"/>
                    <a:pt x="3355" y="0"/>
                    <a:pt x="3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2" name="Google Shape;1122;p51"/>
          <p:cNvSpPr/>
          <p:nvPr/>
        </p:nvSpPr>
        <p:spPr>
          <a:xfrm>
            <a:off x="2347855" y="1531059"/>
            <a:ext cx="385596" cy="268186"/>
          </a:xfrm>
          <a:custGeom>
            <a:avLst/>
            <a:gdLst/>
            <a:ahLst/>
            <a:cxnLst/>
            <a:rect l="l" t="t" r="r" b="b"/>
            <a:pathLst>
              <a:path w="10956" h="7620" extrusionOk="0">
                <a:moveTo>
                  <a:pt x="8261" y="1713"/>
                </a:moveTo>
                <a:lnTo>
                  <a:pt x="9546" y="2998"/>
                </a:lnTo>
                <a:lnTo>
                  <a:pt x="9296" y="3266"/>
                </a:lnTo>
                <a:lnTo>
                  <a:pt x="7994" y="1963"/>
                </a:lnTo>
                <a:lnTo>
                  <a:pt x="8261" y="1713"/>
                </a:lnTo>
                <a:close/>
                <a:moveTo>
                  <a:pt x="3301" y="625"/>
                </a:moveTo>
                <a:lnTo>
                  <a:pt x="3301" y="2766"/>
                </a:lnTo>
                <a:cubicBezTo>
                  <a:pt x="3301" y="2802"/>
                  <a:pt x="3283" y="2820"/>
                  <a:pt x="3248" y="2837"/>
                </a:cubicBezTo>
                <a:cubicBezTo>
                  <a:pt x="2802" y="3051"/>
                  <a:pt x="2498" y="3444"/>
                  <a:pt x="2373" y="3908"/>
                </a:cubicBezTo>
                <a:lnTo>
                  <a:pt x="1214" y="3908"/>
                </a:lnTo>
                <a:lnTo>
                  <a:pt x="1214" y="3266"/>
                </a:lnTo>
                <a:cubicBezTo>
                  <a:pt x="1214" y="2623"/>
                  <a:pt x="1446" y="1999"/>
                  <a:pt x="1856" y="1499"/>
                </a:cubicBezTo>
                <a:cubicBezTo>
                  <a:pt x="1909" y="1446"/>
                  <a:pt x="1963" y="1392"/>
                  <a:pt x="1999" y="1356"/>
                </a:cubicBezTo>
                <a:lnTo>
                  <a:pt x="2141" y="2034"/>
                </a:lnTo>
                <a:cubicBezTo>
                  <a:pt x="2141" y="2106"/>
                  <a:pt x="2213" y="2159"/>
                  <a:pt x="2284" y="2159"/>
                </a:cubicBezTo>
                <a:cubicBezTo>
                  <a:pt x="2302" y="2159"/>
                  <a:pt x="2320" y="2159"/>
                  <a:pt x="2338" y="2142"/>
                </a:cubicBezTo>
                <a:cubicBezTo>
                  <a:pt x="2409" y="2124"/>
                  <a:pt x="2463" y="2034"/>
                  <a:pt x="2445" y="1963"/>
                </a:cubicBezTo>
                <a:lnTo>
                  <a:pt x="2284" y="1107"/>
                </a:lnTo>
                <a:cubicBezTo>
                  <a:pt x="2570" y="875"/>
                  <a:pt x="2926" y="714"/>
                  <a:pt x="3301" y="625"/>
                </a:cubicBezTo>
                <a:close/>
                <a:moveTo>
                  <a:pt x="4247" y="322"/>
                </a:moveTo>
                <a:cubicBezTo>
                  <a:pt x="4265" y="322"/>
                  <a:pt x="4283" y="339"/>
                  <a:pt x="4283" y="357"/>
                </a:cubicBezTo>
                <a:lnTo>
                  <a:pt x="4283" y="2748"/>
                </a:lnTo>
                <a:cubicBezTo>
                  <a:pt x="4283" y="2909"/>
                  <a:pt x="4372" y="3051"/>
                  <a:pt x="4497" y="3123"/>
                </a:cubicBezTo>
                <a:cubicBezTo>
                  <a:pt x="4836" y="3283"/>
                  <a:pt x="5068" y="3569"/>
                  <a:pt x="5175" y="3908"/>
                </a:cubicBezTo>
                <a:lnTo>
                  <a:pt x="2712" y="3908"/>
                </a:lnTo>
                <a:cubicBezTo>
                  <a:pt x="2819" y="3569"/>
                  <a:pt x="3051" y="3283"/>
                  <a:pt x="3373" y="3123"/>
                </a:cubicBezTo>
                <a:cubicBezTo>
                  <a:pt x="3515" y="3051"/>
                  <a:pt x="3605" y="2909"/>
                  <a:pt x="3605" y="2748"/>
                </a:cubicBezTo>
                <a:lnTo>
                  <a:pt x="3605" y="357"/>
                </a:lnTo>
                <a:cubicBezTo>
                  <a:pt x="3605" y="339"/>
                  <a:pt x="3622" y="322"/>
                  <a:pt x="3640" y="322"/>
                </a:cubicBezTo>
                <a:close/>
                <a:moveTo>
                  <a:pt x="4586" y="625"/>
                </a:moveTo>
                <a:cubicBezTo>
                  <a:pt x="4961" y="714"/>
                  <a:pt x="5300" y="875"/>
                  <a:pt x="5603" y="1107"/>
                </a:cubicBezTo>
                <a:lnTo>
                  <a:pt x="5442" y="1963"/>
                </a:lnTo>
                <a:cubicBezTo>
                  <a:pt x="5424" y="2052"/>
                  <a:pt x="5478" y="2142"/>
                  <a:pt x="5567" y="2159"/>
                </a:cubicBezTo>
                <a:lnTo>
                  <a:pt x="5603" y="2159"/>
                </a:lnTo>
                <a:cubicBezTo>
                  <a:pt x="5674" y="2159"/>
                  <a:pt x="5746" y="2106"/>
                  <a:pt x="5746" y="2034"/>
                </a:cubicBezTo>
                <a:lnTo>
                  <a:pt x="5888" y="1356"/>
                </a:lnTo>
                <a:cubicBezTo>
                  <a:pt x="6388" y="1874"/>
                  <a:pt x="6673" y="2552"/>
                  <a:pt x="6673" y="3266"/>
                </a:cubicBezTo>
                <a:lnTo>
                  <a:pt x="6673" y="3390"/>
                </a:lnTo>
                <a:lnTo>
                  <a:pt x="6299" y="3765"/>
                </a:lnTo>
                <a:lnTo>
                  <a:pt x="6210" y="3676"/>
                </a:lnTo>
                <a:cubicBezTo>
                  <a:pt x="6174" y="3640"/>
                  <a:pt x="6138" y="3605"/>
                  <a:pt x="6085" y="3605"/>
                </a:cubicBezTo>
                <a:cubicBezTo>
                  <a:pt x="6064" y="3600"/>
                  <a:pt x="6043" y="3598"/>
                  <a:pt x="6022" y="3598"/>
                </a:cubicBezTo>
                <a:cubicBezTo>
                  <a:pt x="5955" y="3598"/>
                  <a:pt x="5894" y="3621"/>
                  <a:pt x="5853" y="3676"/>
                </a:cubicBezTo>
                <a:lnTo>
                  <a:pt x="5621" y="3908"/>
                </a:lnTo>
                <a:lnTo>
                  <a:pt x="5514" y="3908"/>
                </a:lnTo>
                <a:cubicBezTo>
                  <a:pt x="5389" y="3444"/>
                  <a:pt x="5085" y="3051"/>
                  <a:pt x="4639" y="2837"/>
                </a:cubicBezTo>
                <a:cubicBezTo>
                  <a:pt x="4604" y="2820"/>
                  <a:pt x="4586" y="2802"/>
                  <a:pt x="4586" y="2766"/>
                </a:cubicBezTo>
                <a:lnTo>
                  <a:pt x="4586" y="625"/>
                </a:lnTo>
                <a:close/>
                <a:moveTo>
                  <a:pt x="8047" y="2463"/>
                </a:moveTo>
                <a:lnTo>
                  <a:pt x="8797" y="3212"/>
                </a:lnTo>
                <a:lnTo>
                  <a:pt x="7280" y="4729"/>
                </a:lnTo>
                <a:lnTo>
                  <a:pt x="6531" y="3979"/>
                </a:lnTo>
                <a:lnTo>
                  <a:pt x="8047" y="2463"/>
                </a:lnTo>
                <a:close/>
                <a:moveTo>
                  <a:pt x="6031" y="3926"/>
                </a:moveTo>
                <a:lnTo>
                  <a:pt x="7334" y="5228"/>
                </a:lnTo>
                <a:lnTo>
                  <a:pt x="7066" y="5496"/>
                </a:lnTo>
                <a:lnTo>
                  <a:pt x="5763" y="4193"/>
                </a:lnTo>
                <a:lnTo>
                  <a:pt x="5799" y="4176"/>
                </a:lnTo>
                <a:cubicBezTo>
                  <a:pt x="5799" y="4176"/>
                  <a:pt x="6031" y="3926"/>
                  <a:pt x="6031" y="3926"/>
                </a:cubicBezTo>
                <a:close/>
                <a:moveTo>
                  <a:pt x="7209" y="5853"/>
                </a:moveTo>
                <a:lnTo>
                  <a:pt x="7209" y="6352"/>
                </a:lnTo>
                <a:lnTo>
                  <a:pt x="5014" y="6352"/>
                </a:lnTo>
                <a:lnTo>
                  <a:pt x="5014" y="5853"/>
                </a:lnTo>
                <a:close/>
                <a:moveTo>
                  <a:pt x="7744" y="6656"/>
                </a:moveTo>
                <a:cubicBezTo>
                  <a:pt x="7833" y="6656"/>
                  <a:pt x="7905" y="6727"/>
                  <a:pt x="7905" y="6816"/>
                </a:cubicBezTo>
                <a:lnTo>
                  <a:pt x="7905" y="7298"/>
                </a:lnTo>
                <a:lnTo>
                  <a:pt x="4318" y="7298"/>
                </a:lnTo>
                <a:lnTo>
                  <a:pt x="4318" y="6816"/>
                </a:lnTo>
                <a:cubicBezTo>
                  <a:pt x="4318" y="6727"/>
                  <a:pt x="4390" y="6656"/>
                  <a:pt x="4479" y="6656"/>
                </a:cubicBezTo>
                <a:close/>
                <a:moveTo>
                  <a:pt x="3622" y="0"/>
                </a:moveTo>
                <a:cubicBezTo>
                  <a:pt x="3462" y="0"/>
                  <a:pt x="3319" y="125"/>
                  <a:pt x="3301" y="286"/>
                </a:cubicBezTo>
                <a:cubicBezTo>
                  <a:pt x="2641" y="429"/>
                  <a:pt x="2052" y="785"/>
                  <a:pt x="1624" y="1303"/>
                </a:cubicBezTo>
                <a:cubicBezTo>
                  <a:pt x="1160" y="1838"/>
                  <a:pt x="892" y="2534"/>
                  <a:pt x="892" y="3266"/>
                </a:cubicBezTo>
                <a:lnTo>
                  <a:pt x="892" y="3908"/>
                </a:lnTo>
                <a:cubicBezTo>
                  <a:pt x="357" y="3961"/>
                  <a:pt x="0" y="4639"/>
                  <a:pt x="589" y="5193"/>
                </a:cubicBezTo>
                <a:cubicBezTo>
                  <a:pt x="607" y="5228"/>
                  <a:pt x="660" y="5246"/>
                  <a:pt x="696" y="5246"/>
                </a:cubicBezTo>
                <a:lnTo>
                  <a:pt x="2302" y="5246"/>
                </a:lnTo>
                <a:cubicBezTo>
                  <a:pt x="2320" y="5246"/>
                  <a:pt x="2320" y="5246"/>
                  <a:pt x="2338" y="5228"/>
                </a:cubicBezTo>
                <a:cubicBezTo>
                  <a:pt x="2480" y="5103"/>
                  <a:pt x="2373" y="4925"/>
                  <a:pt x="2248" y="4925"/>
                </a:cubicBezTo>
                <a:lnTo>
                  <a:pt x="946" y="4925"/>
                </a:lnTo>
                <a:cubicBezTo>
                  <a:pt x="785" y="4925"/>
                  <a:pt x="625" y="4800"/>
                  <a:pt x="589" y="4639"/>
                </a:cubicBezTo>
                <a:cubicBezTo>
                  <a:pt x="536" y="4425"/>
                  <a:pt x="714" y="4229"/>
                  <a:pt x="928" y="4229"/>
                </a:cubicBezTo>
                <a:lnTo>
                  <a:pt x="5442" y="4229"/>
                </a:lnTo>
                <a:cubicBezTo>
                  <a:pt x="5460" y="4283"/>
                  <a:pt x="5478" y="4336"/>
                  <a:pt x="5532" y="4372"/>
                </a:cubicBezTo>
                <a:lnTo>
                  <a:pt x="6067" y="4925"/>
                </a:lnTo>
                <a:lnTo>
                  <a:pt x="2998" y="4925"/>
                </a:lnTo>
                <a:cubicBezTo>
                  <a:pt x="2909" y="4925"/>
                  <a:pt x="2837" y="4978"/>
                  <a:pt x="2837" y="5068"/>
                </a:cubicBezTo>
                <a:cubicBezTo>
                  <a:pt x="2819" y="5157"/>
                  <a:pt x="2891" y="5246"/>
                  <a:pt x="2980" y="5246"/>
                </a:cubicBezTo>
                <a:lnTo>
                  <a:pt x="6370" y="5246"/>
                </a:lnTo>
                <a:lnTo>
                  <a:pt x="6656" y="5532"/>
                </a:lnTo>
                <a:lnTo>
                  <a:pt x="4961" y="5532"/>
                </a:lnTo>
                <a:cubicBezTo>
                  <a:pt x="4818" y="5532"/>
                  <a:pt x="4693" y="5657"/>
                  <a:pt x="4693" y="5799"/>
                </a:cubicBezTo>
                <a:lnTo>
                  <a:pt x="4693" y="6352"/>
                </a:lnTo>
                <a:lnTo>
                  <a:pt x="4479" y="6352"/>
                </a:lnTo>
                <a:cubicBezTo>
                  <a:pt x="4211" y="6352"/>
                  <a:pt x="3997" y="6566"/>
                  <a:pt x="3997" y="6816"/>
                </a:cubicBezTo>
                <a:lnTo>
                  <a:pt x="3997" y="7405"/>
                </a:lnTo>
                <a:cubicBezTo>
                  <a:pt x="3997" y="7530"/>
                  <a:pt x="4104" y="7619"/>
                  <a:pt x="4229" y="7619"/>
                </a:cubicBezTo>
                <a:lnTo>
                  <a:pt x="7994" y="7619"/>
                </a:lnTo>
                <a:cubicBezTo>
                  <a:pt x="8119" y="7619"/>
                  <a:pt x="8208" y="7530"/>
                  <a:pt x="8208" y="7405"/>
                </a:cubicBezTo>
                <a:lnTo>
                  <a:pt x="8208" y="6816"/>
                </a:lnTo>
                <a:cubicBezTo>
                  <a:pt x="8208" y="6566"/>
                  <a:pt x="8012" y="6352"/>
                  <a:pt x="7744" y="6352"/>
                </a:cubicBezTo>
                <a:lnTo>
                  <a:pt x="7530" y="6352"/>
                </a:lnTo>
                <a:lnTo>
                  <a:pt x="7530" y="5799"/>
                </a:lnTo>
                <a:cubicBezTo>
                  <a:pt x="7530" y="5692"/>
                  <a:pt x="7476" y="5621"/>
                  <a:pt x="7405" y="5567"/>
                </a:cubicBezTo>
                <a:lnTo>
                  <a:pt x="7583" y="5389"/>
                </a:lnTo>
                <a:cubicBezTo>
                  <a:pt x="7601" y="5371"/>
                  <a:pt x="7619" y="5335"/>
                  <a:pt x="7637" y="5300"/>
                </a:cubicBezTo>
                <a:cubicBezTo>
                  <a:pt x="7673" y="5210"/>
                  <a:pt x="7655" y="5103"/>
                  <a:pt x="7583" y="5032"/>
                </a:cubicBezTo>
                <a:lnTo>
                  <a:pt x="7494" y="4943"/>
                </a:lnTo>
                <a:lnTo>
                  <a:pt x="7851" y="4586"/>
                </a:lnTo>
                <a:lnTo>
                  <a:pt x="10099" y="6834"/>
                </a:lnTo>
                <a:cubicBezTo>
                  <a:pt x="10117" y="6852"/>
                  <a:pt x="10153" y="6870"/>
                  <a:pt x="10171" y="6870"/>
                </a:cubicBezTo>
                <a:cubicBezTo>
                  <a:pt x="10202" y="6882"/>
                  <a:pt x="10234" y="6888"/>
                  <a:pt x="10265" y="6888"/>
                </a:cubicBezTo>
                <a:cubicBezTo>
                  <a:pt x="10321" y="6888"/>
                  <a:pt x="10374" y="6869"/>
                  <a:pt x="10420" y="6834"/>
                </a:cubicBezTo>
                <a:lnTo>
                  <a:pt x="10884" y="6352"/>
                </a:lnTo>
                <a:cubicBezTo>
                  <a:pt x="10938" y="6317"/>
                  <a:pt x="10956" y="6245"/>
                  <a:pt x="10956" y="6192"/>
                </a:cubicBezTo>
                <a:cubicBezTo>
                  <a:pt x="10956" y="6138"/>
                  <a:pt x="10938" y="6085"/>
                  <a:pt x="10884" y="6031"/>
                </a:cubicBezTo>
                <a:lnTo>
                  <a:pt x="9939" y="5086"/>
                </a:lnTo>
                <a:cubicBezTo>
                  <a:pt x="9903" y="5050"/>
                  <a:pt x="9863" y="5032"/>
                  <a:pt x="9823" y="5032"/>
                </a:cubicBezTo>
                <a:cubicBezTo>
                  <a:pt x="9783" y="5032"/>
                  <a:pt x="9742" y="5050"/>
                  <a:pt x="9707" y="5086"/>
                </a:cubicBezTo>
                <a:cubicBezTo>
                  <a:pt x="9653" y="5139"/>
                  <a:pt x="9653" y="5246"/>
                  <a:pt x="9707" y="5300"/>
                </a:cubicBezTo>
                <a:lnTo>
                  <a:pt x="10599" y="6192"/>
                </a:lnTo>
                <a:lnTo>
                  <a:pt x="10260" y="6549"/>
                </a:lnTo>
                <a:lnTo>
                  <a:pt x="8065" y="4354"/>
                </a:lnTo>
                <a:lnTo>
                  <a:pt x="8422" y="4015"/>
                </a:lnTo>
                <a:lnTo>
                  <a:pt x="9207" y="4782"/>
                </a:lnTo>
                <a:cubicBezTo>
                  <a:pt x="9225" y="4818"/>
                  <a:pt x="9261" y="4836"/>
                  <a:pt x="9314" y="4836"/>
                </a:cubicBezTo>
                <a:cubicBezTo>
                  <a:pt x="9350" y="4836"/>
                  <a:pt x="9386" y="4818"/>
                  <a:pt x="9421" y="4782"/>
                </a:cubicBezTo>
                <a:cubicBezTo>
                  <a:pt x="9475" y="4729"/>
                  <a:pt x="9475" y="4622"/>
                  <a:pt x="9421" y="4568"/>
                </a:cubicBezTo>
                <a:lnTo>
                  <a:pt x="8636" y="3783"/>
                </a:lnTo>
                <a:lnTo>
                  <a:pt x="9011" y="3426"/>
                </a:lnTo>
                <a:lnTo>
                  <a:pt x="9100" y="3515"/>
                </a:lnTo>
                <a:cubicBezTo>
                  <a:pt x="9154" y="3569"/>
                  <a:pt x="9207" y="3587"/>
                  <a:pt x="9278" y="3587"/>
                </a:cubicBezTo>
                <a:cubicBezTo>
                  <a:pt x="9350" y="3587"/>
                  <a:pt x="9403" y="3569"/>
                  <a:pt x="9457" y="3515"/>
                </a:cubicBezTo>
                <a:lnTo>
                  <a:pt x="9814" y="3176"/>
                </a:lnTo>
                <a:cubicBezTo>
                  <a:pt x="9903" y="3069"/>
                  <a:pt x="9903" y="2909"/>
                  <a:pt x="9814" y="2820"/>
                </a:cubicBezTo>
                <a:lnTo>
                  <a:pt x="8422" y="1428"/>
                </a:lnTo>
                <a:cubicBezTo>
                  <a:pt x="8404" y="1410"/>
                  <a:pt x="8369" y="1392"/>
                  <a:pt x="8333" y="1374"/>
                </a:cubicBezTo>
                <a:cubicBezTo>
                  <a:pt x="8309" y="1365"/>
                  <a:pt x="8284" y="1360"/>
                  <a:pt x="8258" y="1360"/>
                </a:cubicBezTo>
                <a:cubicBezTo>
                  <a:pt x="8189" y="1360"/>
                  <a:pt x="8117" y="1393"/>
                  <a:pt x="8065" y="1446"/>
                </a:cubicBezTo>
                <a:lnTo>
                  <a:pt x="7726" y="1785"/>
                </a:lnTo>
                <a:cubicBezTo>
                  <a:pt x="7690" y="1820"/>
                  <a:pt x="7673" y="1838"/>
                  <a:pt x="7673" y="1874"/>
                </a:cubicBezTo>
                <a:cubicBezTo>
                  <a:pt x="7637" y="1981"/>
                  <a:pt x="7655" y="2070"/>
                  <a:pt x="7726" y="2142"/>
                </a:cubicBezTo>
                <a:lnTo>
                  <a:pt x="7815" y="2231"/>
                </a:lnTo>
                <a:lnTo>
                  <a:pt x="6977" y="3087"/>
                </a:lnTo>
                <a:cubicBezTo>
                  <a:pt x="6923" y="2427"/>
                  <a:pt x="6673" y="1802"/>
                  <a:pt x="6245" y="1303"/>
                </a:cubicBezTo>
                <a:cubicBezTo>
                  <a:pt x="5817" y="785"/>
                  <a:pt x="5228" y="429"/>
                  <a:pt x="4586" y="286"/>
                </a:cubicBezTo>
                <a:cubicBezTo>
                  <a:pt x="4550" y="125"/>
                  <a:pt x="4407" y="0"/>
                  <a:pt x="4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3" name="Google Shape;1123;p51"/>
          <p:cNvGrpSpPr/>
          <p:nvPr/>
        </p:nvGrpSpPr>
        <p:grpSpPr>
          <a:xfrm>
            <a:off x="772880" y="1477668"/>
            <a:ext cx="259387" cy="375566"/>
            <a:chOff x="772880" y="1477668"/>
            <a:chExt cx="259387" cy="375566"/>
          </a:xfrm>
        </p:grpSpPr>
        <p:sp>
          <p:nvSpPr>
            <p:cNvPr id="1124" name="Google Shape;1124;p51"/>
            <p:cNvSpPr/>
            <p:nvPr/>
          </p:nvSpPr>
          <p:spPr>
            <a:xfrm>
              <a:off x="872729" y="1477668"/>
              <a:ext cx="159539" cy="375566"/>
            </a:xfrm>
            <a:custGeom>
              <a:avLst/>
              <a:gdLst/>
              <a:ahLst/>
              <a:cxnLst/>
              <a:rect l="l" t="t" r="r" b="b"/>
              <a:pathLst>
                <a:path w="4533" h="10671" extrusionOk="0">
                  <a:moveTo>
                    <a:pt x="1571" y="2481"/>
                  </a:moveTo>
                  <a:lnTo>
                    <a:pt x="1964" y="3694"/>
                  </a:lnTo>
                  <a:lnTo>
                    <a:pt x="1125" y="3694"/>
                  </a:lnTo>
                  <a:lnTo>
                    <a:pt x="1571" y="2481"/>
                  </a:lnTo>
                  <a:close/>
                  <a:moveTo>
                    <a:pt x="2071" y="4015"/>
                  </a:moveTo>
                  <a:lnTo>
                    <a:pt x="2178" y="4319"/>
                  </a:lnTo>
                  <a:lnTo>
                    <a:pt x="911" y="4319"/>
                  </a:lnTo>
                  <a:lnTo>
                    <a:pt x="1018" y="4015"/>
                  </a:lnTo>
                  <a:close/>
                  <a:moveTo>
                    <a:pt x="1607" y="1"/>
                  </a:moveTo>
                  <a:cubicBezTo>
                    <a:pt x="1357" y="1"/>
                    <a:pt x="1125" y="161"/>
                    <a:pt x="1036" y="393"/>
                  </a:cubicBezTo>
                  <a:lnTo>
                    <a:pt x="875" y="839"/>
                  </a:lnTo>
                  <a:cubicBezTo>
                    <a:pt x="840" y="929"/>
                    <a:pt x="893" y="1018"/>
                    <a:pt x="982" y="1036"/>
                  </a:cubicBezTo>
                  <a:cubicBezTo>
                    <a:pt x="997" y="1039"/>
                    <a:pt x="1012" y="1040"/>
                    <a:pt x="1025" y="1040"/>
                  </a:cubicBezTo>
                  <a:cubicBezTo>
                    <a:pt x="1094" y="1040"/>
                    <a:pt x="1149" y="1003"/>
                    <a:pt x="1179" y="929"/>
                  </a:cubicBezTo>
                  <a:lnTo>
                    <a:pt x="1321" y="500"/>
                  </a:lnTo>
                  <a:cubicBezTo>
                    <a:pt x="1375" y="375"/>
                    <a:pt x="1482" y="304"/>
                    <a:pt x="1607" y="304"/>
                  </a:cubicBezTo>
                  <a:cubicBezTo>
                    <a:pt x="1696" y="304"/>
                    <a:pt x="1785" y="358"/>
                    <a:pt x="1839" y="429"/>
                  </a:cubicBezTo>
                  <a:cubicBezTo>
                    <a:pt x="1892" y="518"/>
                    <a:pt x="1910" y="607"/>
                    <a:pt x="1874" y="697"/>
                  </a:cubicBezTo>
                  <a:lnTo>
                    <a:pt x="37" y="5835"/>
                  </a:lnTo>
                  <a:cubicBezTo>
                    <a:pt x="1" y="5925"/>
                    <a:pt x="37" y="6014"/>
                    <a:pt x="126" y="6032"/>
                  </a:cubicBezTo>
                  <a:cubicBezTo>
                    <a:pt x="144" y="6049"/>
                    <a:pt x="162" y="6049"/>
                    <a:pt x="179" y="6049"/>
                  </a:cubicBezTo>
                  <a:cubicBezTo>
                    <a:pt x="233" y="6049"/>
                    <a:pt x="304" y="6014"/>
                    <a:pt x="322" y="5942"/>
                  </a:cubicBezTo>
                  <a:lnTo>
                    <a:pt x="804" y="4640"/>
                  </a:lnTo>
                  <a:lnTo>
                    <a:pt x="2267" y="4640"/>
                  </a:lnTo>
                  <a:lnTo>
                    <a:pt x="4212" y="10564"/>
                  </a:lnTo>
                  <a:cubicBezTo>
                    <a:pt x="4230" y="10635"/>
                    <a:pt x="4283" y="10671"/>
                    <a:pt x="4355" y="10671"/>
                  </a:cubicBezTo>
                  <a:cubicBezTo>
                    <a:pt x="4372" y="10671"/>
                    <a:pt x="4390" y="10671"/>
                    <a:pt x="4408" y="10653"/>
                  </a:cubicBezTo>
                  <a:cubicBezTo>
                    <a:pt x="4479" y="10635"/>
                    <a:pt x="4533" y="10546"/>
                    <a:pt x="4497" y="10457"/>
                  </a:cubicBezTo>
                  <a:lnTo>
                    <a:pt x="1750" y="1999"/>
                  </a:lnTo>
                  <a:lnTo>
                    <a:pt x="2178" y="804"/>
                  </a:lnTo>
                  <a:cubicBezTo>
                    <a:pt x="2249" y="590"/>
                    <a:pt x="2196" y="358"/>
                    <a:pt x="2035" y="179"/>
                  </a:cubicBezTo>
                  <a:cubicBezTo>
                    <a:pt x="1928" y="54"/>
                    <a:pt x="1767" y="1"/>
                    <a:pt x="1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772880" y="1526871"/>
              <a:ext cx="133811" cy="325730"/>
            </a:xfrm>
            <a:custGeom>
              <a:avLst/>
              <a:gdLst/>
              <a:ahLst/>
              <a:cxnLst/>
              <a:rect l="l" t="t" r="r" b="b"/>
              <a:pathLst>
                <a:path w="3802" h="9255" extrusionOk="0">
                  <a:moveTo>
                    <a:pt x="3106" y="1101"/>
                  </a:moveTo>
                  <a:lnTo>
                    <a:pt x="2963" y="1458"/>
                  </a:lnTo>
                  <a:lnTo>
                    <a:pt x="2481" y="1458"/>
                  </a:lnTo>
                  <a:lnTo>
                    <a:pt x="2481" y="1101"/>
                  </a:lnTo>
                  <a:close/>
                  <a:moveTo>
                    <a:pt x="2552" y="2617"/>
                  </a:moveTo>
                  <a:lnTo>
                    <a:pt x="2428" y="2956"/>
                  </a:lnTo>
                  <a:lnTo>
                    <a:pt x="1928" y="2956"/>
                  </a:lnTo>
                  <a:lnTo>
                    <a:pt x="1928" y="2617"/>
                  </a:lnTo>
                  <a:close/>
                  <a:moveTo>
                    <a:pt x="1999" y="4134"/>
                  </a:moveTo>
                  <a:lnTo>
                    <a:pt x="1874" y="4491"/>
                  </a:lnTo>
                  <a:lnTo>
                    <a:pt x="1393" y="4491"/>
                  </a:lnTo>
                  <a:lnTo>
                    <a:pt x="1393" y="4134"/>
                  </a:lnTo>
                  <a:close/>
                  <a:moveTo>
                    <a:pt x="1464" y="5651"/>
                  </a:moveTo>
                  <a:lnTo>
                    <a:pt x="1321" y="6007"/>
                  </a:lnTo>
                  <a:lnTo>
                    <a:pt x="857" y="6007"/>
                  </a:lnTo>
                  <a:lnTo>
                    <a:pt x="857" y="5651"/>
                  </a:lnTo>
                  <a:close/>
                  <a:moveTo>
                    <a:pt x="911" y="7149"/>
                  </a:moveTo>
                  <a:lnTo>
                    <a:pt x="786" y="7506"/>
                  </a:lnTo>
                  <a:lnTo>
                    <a:pt x="304" y="7506"/>
                  </a:lnTo>
                  <a:lnTo>
                    <a:pt x="304" y="7149"/>
                  </a:lnTo>
                  <a:close/>
                  <a:moveTo>
                    <a:pt x="3618" y="1"/>
                  </a:moveTo>
                  <a:cubicBezTo>
                    <a:pt x="3551" y="1"/>
                    <a:pt x="3490" y="46"/>
                    <a:pt x="3462" y="102"/>
                  </a:cubicBezTo>
                  <a:lnTo>
                    <a:pt x="3230" y="780"/>
                  </a:lnTo>
                  <a:lnTo>
                    <a:pt x="2410" y="780"/>
                  </a:lnTo>
                  <a:cubicBezTo>
                    <a:pt x="2267" y="780"/>
                    <a:pt x="2160" y="887"/>
                    <a:pt x="2160" y="1012"/>
                  </a:cubicBezTo>
                  <a:lnTo>
                    <a:pt x="2160" y="1529"/>
                  </a:lnTo>
                  <a:cubicBezTo>
                    <a:pt x="2160" y="1672"/>
                    <a:pt x="2267" y="1779"/>
                    <a:pt x="2410" y="1779"/>
                  </a:cubicBezTo>
                  <a:lnTo>
                    <a:pt x="2874" y="1779"/>
                  </a:lnTo>
                  <a:lnTo>
                    <a:pt x="2695" y="2296"/>
                  </a:lnTo>
                  <a:lnTo>
                    <a:pt x="1857" y="2296"/>
                  </a:lnTo>
                  <a:cubicBezTo>
                    <a:pt x="1732" y="2296"/>
                    <a:pt x="1625" y="2403"/>
                    <a:pt x="1625" y="2528"/>
                  </a:cubicBezTo>
                  <a:lnTo>
                    <a:pt x="1625" y="3063"/>
                  </a:lnTo>
                  <a:cubicBezTo>
                    <a:pt x="1625" y="3188"/>
                    <a:pt x="1732" y="3295"/>
                    <a:pt x="1857" y="3295"/>
                  </a:cubicBezTo>
                  <a:lnTo>
                    <a:pt x="2320" y="3295"/>
                  </a:lnTo>
                  <a:lnTo>
                    <a:pt x="2142" y="3813"/>
                  </a:lnTo>
                  <a:lnTo>
                    <a:pt x="1321" y="3813"/>
                  </a:lnTo>
                  <a:cubicBezTo>
                    <a:pt x="1196" y="3813"/>
                    <a:pt x="1089" y="3920"/>
                    <a:pt x="1089" y="4063"/>
                  </a:cubicBezTo>
                  <a:lnTo>
                    <a:pt x="1089" y="4562"/>
                  </a:lnTo>
                  <a:cubicBezTo>
                    <a:pt x="1089" y="4687"/>
                    <a:pt x="1196" y="4794"/>
                    <a:pt x="1321" y="4794"/>
                  </a:cubicBezTo>
                  <a:lnTo>
                    <a:pt x="1785" y="4794"/>
                  </a:lnTo>
                  <a:lnTo>
                    <a:pt x="1589" y="5312"/>
                  </a:lnTo>
                  <a:lnTo>
                    <a:pt x="786" y="5312"/>
                  </a:lnTo>
                  <a:cubicBezTo>
                    <a:pt x="643" y="5312"/>
                    <a:pt x="536" y="5419"/>
                    <a:pt x="536" y="5561"/>
                  </a:cubicBezTo>
                  <a:lnTo>
                    <a:pt x="536" y="6079"/>
                  </a:lnTo>
                  <a:cubicBezTo>
                    <a:pt x="536" y="6222"/>
                    <a:pt x="643" y="6329"/>
                    <a:pt x="786" y="6329"/>
                  </a:cubicBezTo>
                  <a:lnTo>
                    <a:pt x="1232" y="6329"/>
                  </a:lnTo>
                  <a:lnTo>
                    <a:pt x="1036" y="6846"/>
                  </a:lnTo>
                  <a:lnTo>
                    <a:pt x="233" y="6846"/>
                  </a:lnTo>
                  <a:cubicBezTo>
                    <a:pt x="108" y="6846"/>
                    <a:pt x="1" y="6953"/>
                    <a:pt x="1" y="7078"/>
                  </a:cubicBezTo>
                  <a:lnTo>
                    <a:pt x="1" y="7578"/>
                  </a:lnTo>
                  <a:cubicBezTo>
                    <a:pt x="1" y="7720"/>
                    <a:pt x="108" y="7827"/>
                    <a:pt x="233" y="7827"/>
                  </a:cubicBezTo>
                  <a:lnTo>
                    <a:pt x="679" y="7827"/>
                  </a:lnTo>
                  <a:lnTo>
                    <a:pt x="269" y="8987"/>
                  </a:lnTo>
                  <a:cubicBezTo>
                    <a:pt x="251" y="9023"/>
                    <a:pt x="251" y="9041"/>
                    <a:pt x="251" y="9076"/>
                  </a:cubicBezTo>
                  <a:cubicBezTo>
                    <a:pt x="269" y="9183"/>
                    <a:pt x="358" y="9255"/>
                    <a:pt x="465" y="9255"/>
                  </a:cubicBezTo>
                  <a:lnTo>
                    <a:pt x="1321" y="9255"/>
                  </a:lnTo>
                  <a:cubicBezTo>
                    <a:pt x="1411" y="9255"/>
                    <a:pt x="1482" y="9201"/>
                    <a:pt x="1518" y="9130"/>
                  </a:cubicBezTo>
                  <a:lnTo>
                    <a:pt x="2909" y="5222"/>
                  </a:lnTo>
                  <a:cubicBezTo>
                    <a:pt x="2945" y="5133"/>
                    <a:pt x="2909" y="5044"/>
                    <a:pt x="2820" y="5026"/>
                  </a:cubicBezTo>
                  <a:cubicBezTo>
                    <a:pt x="2802" y="5017"/>
                    <a:pt x="2781" y="5012"/>
                    <a:pt x="2760" y="5012"/>
                  </a:cubicBezTo>
                  <a:cubicBezTo>
                    <a:pt x="2699" y="5012"/>
                    <a:pt x="2637" y="5049"/>
                    <a:pt x="2624" y="5115"/>
                  </a:cubicBezTo>
                  <a:lnTo>
                    <a:pt x="1250" y="8951"/>
                  </a:lnTo>
                  <a:lnTo>
                    <a:pt x="625" y="8951"/>
                  </a:lnTo>
                  <a:lnTo>
                    <a:pt x="3766" y="209"/>
                  </a:lnTo>
                  <a:cubicBezTo>
                    <a:pt x="3801" y="137"/>
                    <a:pt x="3748" y="48"/>
                    <a:pt x="3677" y="12"/>
                  </a:cubicBezTo>
                  <a:cubicBezTo>
                    <a:pt x="3657" y="5"/>
                    <a:pt x="3637" y="1"/>
                    <a:pt x="3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51"/>
          <p:cNvGrpSpPr/>
          <p:nvPr/>
        </p:nvGrpSpPr>
        <p:grpSpPr>
          <a:xfrm>
            <a:off x="1517676" y="1527293"/>
            <a:ext cx="376798" cy="275718"/>
            <a:chOff x="1517676" y="1527293"/>
            <a:chExt cx="376798" cy="275718"/>
          </a:xfrm>
        </p:grpSpPr>
        <p:sp>
          <p:nvSpPr>
            <p:cNvPr id="1127" name="Google Shape;1127;p51"/>
            <p:cNvSpPr/>
            <p:nvPr/>
          </p:nvSpPr>
          <p:spPr>
            <a:xfrm>
              <a:off x="1694742" y="1725722"/>
              <a:ext cx="45894" cy="45894"/>
            </a:xfrm>
            <a:custGeom>
              <a:avLst/>
              <a:gdLst/>
              <a:ahLst/>
              <a:cxnLst/>
              <a:rect l="l" t="t" r="r" b="b"/>
              <a:pathLst>
                <a:path w="1304" h="1304" extrusionOk="0">
                  <a:moveTo>
                    <a:pt x="661" y="304"/>
                  </a:moveTo>
                  <a:cubicBezTo>
                    <a:pt x="840" y="304"/>
                    <a:pt x="1000" y="465"/>
                    <a:pt x="1000" y="661"/>
                  </a:cubicBezTo>
                  <a:cubicBezTo>
                    <a:pt x="1000" y="839"/>
                    <a:pt x="840" y="1000"/>
                    <a:pt x="661" y="1000"/>
                  </a:cubicBezTo>
                  <a:cubicBezTo>
                    <a:pt x="465" y="1000"/>
                    <a:pt x="304" y="839"/>
                    <a:pt x="304" y="661"/>
                  </a:cubicBezTo>
                  <a:cubicBezTo>
                    <a:pt x="304" y="465"/>
                    <a:pt x="465" y="304"/>
                    <a:pt x="661" y="304"/>
                  </a:cubicBezTo>
                  <a:close/>
                  <a:moveTo>
                    <a:pt x="661" y="1"/>
                  </a:moveTo>
                  <a:cubicBezTo>
                    <a:pt x="286" y="1"/>
                    <a:pt x="1" y="286"/>
                    <a:pt x="1" y="661"/>
                  </a:cubicBezTo>
                  <a:cubicBezTo>
                    <a:pt x="1" y="1018"/>
                    <a:pt x="286" y="1303"/>
                    <a:pt x="661" y="1303"/>
                  </a:cubicBezTo>
                  <a:cubicBezTo>
                    <a:pt x="1018" y="1303"/>
                    <a:pt x="1303" y="1018"/>
                    <a:pt x="1303" y="661"/>
                  </a:cubicBezTo>
                  <a:cubicBezTo>
                    <a:pt x="1303" y="286"/>
                    <a:pt x="1018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1"/>
            <p:cNvSpPr/>
            <p:nvPr/>
          </p:nvSpPr>
          <p:spPr>
            <a:xfrm>
              <a:off x="1621924" y="1725722"/>
              <a:ext cx="46493" cy="45894"/>
            </a:xfrm>
            <a:custGeom>
              <a:avLst/>
              <a:gdLst/>
              <a:ahLst/>
              <a:cxnLst/>
              <a:rect l="l" t="t" r="r" b="b"/>
              <a:pathLst>
                <a:path w="1321" h="1304" extrusionOk="0">
                  <a:moveTo>
                    <a:pt x="660" y="304"/>
                  </a:moveTo>
                  <a:cubicBezTo>
                    <a:pt x="857" y="304"/>
                    <a:pt x="999" y="465"/>
                    <a:pt x="999" y="661"/>
                  </a:cubicBezTo>
                  <a:cubicBezTo>
                    <a:pt x="999" y="839"/>
                    <a:pt x="857" y="1000"/>
                    <a:pt x="660" y="1000"/>
                  </a:cubicBezTo>
                  <a:cubicBezTo>
                    <a:pt x="464" y="1000"/>
                    <a:pt x="321" y="839"/>
                    <a:pt x="321" y="661"/>
                  </a:cubicBezTo>
                  <a:cubicBezTo>
                    <a:pt x="321" y="465"/>
                    <a:pt x="464" y="304"/>
                    <a:pt x="660" y="304"/>
                  </a:cubicBezTo>
                  <a:close/>
                  <a:moveTo>
                    <a:pt x="660" y="1"/>
                  </a:moveTo>
                  <a:cubicBezTo>
                    <a:pt x="304" y="1"/>
                    <a:pt x="0" y="286"/>
                    <a:pt x="0" y="661"/>
                  </a:cubicBezTo>
                  <a:cubicBezTo>
                    <a:pt x="0" y="1018"/>
                    <a:pt x="304" y="1303"/>
                    <a:pt x="660" y="1303"/>
                  </a:cubicBezTo>
                  <a:cubicBezTo>
                    <a:pt x="1017" y="1303"/>
                    <a:pt x="1321" y="1018"/>
                    <a:pt x="1321" y="661"/>
                  </a:cubicBezTo>
                  <a:cubicBezTo>
                    <a:pt x="1321" y="286"/>
                    <a:pt x="1017" y="1"/>
                    <a:pt x="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1"/>
            <p:cNvSpPr/>
            <p:nvPr/>
          </p:nvSpPr>
          <p:spPr>
            <a:xfrm>
              <a:off x="1549704" y="1725722"/>
              <a:ext cx="45859" cy="45894"/>
            </a:xfrm>
            <a:custGeom>
              <a:avLst/>
              <a:gdLst/>
              <a:ahLst/>
              <a:cxnLst/>
              <a:rect l="l" t="t" r="r" b="b"/>
              <a:pathLst>
                <a:path w="1303" h="1304" extrusionOk="0">
                  <a:moveTo>
                    <a:pt x="660" y="304"/>
                  </a:moveTo>
                  <a:cubicBezTo>
                    <a:pt x="839" y="304"/>
                    <a:pt x="999" y="465"/>
                    <a:pt x="999" y="661"/>
                  </a:cubicBezTo>
                  <a:cubicBezTo>
                    <a:pt x="999" y="839"/>
                    <a:pt x="839" y="1000"/>
                    <a:pt x="660" y="1000"/>
                  </a:cubicBezTo>
                  <a:cubicBezTo>
                    <a:pt x="464" y="1000"/>
                    <a:pt x="304" y="839"/>
                    <a:pt x="304" y="661"/>
                  </a:cubicBezTo>
                  <a:cubicBezTo>
                    <a:pt x="304" y="465"/>
                    <a:pt x="464" y="304"/>
                    <a:pt x="660" y="304"/>
                  </a:cubicBezTo>
                  <a:close/>
                  <a:moveTo>
                    <a:pt x="660" y="1"/>
                  </a:moveTo>
                  <a:cubicBezTo>
                    <a:pt x="286" y="1"/>
                    <a:pt x="0" y="286"/>
                    <a:pt x="0" y="661"/>
                  </a:cubicBezTo>
                  <a:cubicBezTo>
                    <a:pt x="0" y="1018"/>
                    <a:pt x="286" y="1303"/>
                    <a:pt x="660" y="1303"/>
                  </a:cubicBezTo>
                  <a:cubicBezTo>
                    <a:pt x="1017" y="1303"/>
                    <a:pt x="1303" y="1018"/>
                    <a:pt x="1303" y="661"/>
                  </a:cubicBezTo>
                  <a:cubicBezTo>
                    <a:pt x="1303" y="286"/>
                    <a:pt x="1017" y="1"/>
                    <a:pt x="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1"/>
            <p:cNvSpPr/>
            <p:nvPr/>
          </p:nvSpPr>
          <p:spPr>
            <a:xfrm>
              <a:off x="1517676" y="1527293"/>
              <a:ext cx="376798" cy="275718"/>
            </a:xfrm>
            <a:custGeom>
              <a:avLst/>
              <a:gdLst/>
              <a:ahLst/>
              <a:cxnLst/>
              <a:rect l="l" t="t" r="r" b="b"/>
              <a:pathLst>
                <a:path w="10706" h="7834" extrusionOk="0">
                  <a:moveTo>
                    <a:pt x="7994" y="5549"/>
                  </a:moveTo>
                  <a:lnTo>
                    <a:pt x="7798" y="6013"/>
                  </a:lnTo>
                  <a:lnTo>
                    <a:pt x="7209" y="6013"/>
                  </a:lnTo>
                  <a:cubicBezTo>
                    <a:pt x="7173" y="5835"/>
                    <a:pt x="7120" y="5692"/>
                    <a:pt x="7048" y="5549"/>
                  </a:cubicBezTo>
                  <a:close/>
                  <a:moveTo>
                    <a:pt x="5674" y="5050"/>
                  </a:moveTo>
                  <a:cubicBezTo>
                    <a:pt x="6299" y="5050"/>
                    <a:pt x="6834" y="5496"/>
                    <a:pt x="6923" y="6103"/>
                  </a:cubicBezTo>
                  <a:cubicBezTo>
                    <a:pt x="7030" y="6870"/>
                    <a:pt x="6442" y="7530"/>
                    <a:pt x="5692" y="7530"/>
                  </a:cubicBezTo>
                  <a:lnTo>
                    <a:pt x="1570" y="7530"/>
                  </a:lnTo>
                  <a:cubicBezTo>
                    <a:pt x="946" y="7530"/>
                    <a:pt x="411" y="7084"/>
                    <a:pt x="321" y="6477"/>
                  </a:cubicBezTo>
                  <a:cubicBezTo>
                    <a:pt x="214" y="5710"/>
                    <a:pt x="803" y="5050"/>
                    <a:pt x="1553" y="5050"/>
                  </a:cubicBezTo>
                  <a:close/>
                  <a:moveTo>
                    <a:pt x="8761" y="4586"/>
                  </a:moveTo>
                  <a:lnTo>
                    <a:pt x="8761" y="4996"/>
                  </a:lnTo>
                  <a:cubicBezTo>
                    <a:pt x="8761" y="5014"/>
                    <a:pt x="8779" y="5050"/>
                    <a:pt x="8779" y="5068"/>
                  </a:cubicBezTo>
                  <a:lnTo>
                    <a:pt x="9903" y="7530"/>
                  </a:lnTo>
                  <a:lnTo>
                    <a:pt x="8904" y="7530"/>
                  </a:lnTo>
                  <a:cubicBezTo>
                    <a:pt x="8654" y="7530"/>
                    <a:pt x="8404" y="7405"/>
                    <a:pt x="8261" y="7209"/>
                  </a:cubicBezTo>
                  <a:lnTo>
                    <a:pt x="8137" y="7030"/>
                  </a:lnTo>
                  <a:cubicBezTo>
                    <a:pt x="7976" y="6798"/>
                    <a:pt x="7940" y="6513"/>
                    <a:pt x="8047" y="6263"/>
                  </a:cubicBezTo>
                  <a:lnTo>
                    <a:pt x="8476" y="5175"/>
                  </a:lnTo>
                  <a:cubicBezTo>
                    <a:pt x="8476" y="5157"/>
                    <a:pt x="8476" y="5139"/>
                    <a:pt x="8476" y="5121"/>
                  </a:cubicBezTo>
                  <a:lnTo>
                    <a:pt x="8476" y="4871"/>
                  </a:lnTo>
                  <a:cubicBezTo>
                    <a:pt x="8476" y="4711"/>
                    <a:pt x="8600" y="4586"/>
                    <a:pt x="8761" y="4586"/>
                  </a:cubicBezTo>
                  <a:close/>
                  <a:moveTo>
                    <a:pt x="1303" y="0"/>
                  </a:moveTo>
                  <a:cubicBezTo>
                    <a:pt x="1142" y="0"/>
                    <a:pt x="1035" y="125"/>
                    <a:pt x="1035" y="268"/>
                  </a:cubicBezTo>
                  <a:lnTo>
                    <a:pt x="1035" y="3176"/>
                  </a:lnTo>
                  <a:lnTo>
                    <a:pt x="607" y="3176"/>
                  </a:lnTo>
                  <a:cubicBezTo>
                    <a:pt x="518" y="3176"/>
                    <a:pt x="446" y="3248"/>
                    <a:pt x="446" y="3337"/>
                  </a:cubicBezTo>
                  <a:lnTo>
                    <a:pt x="446" y="3944"/>
                  </a:lnTo>
                  <a:cubicBezTo>
                    <a:pt x="446" y="3961"/>
                    <a:pt x="464" y="3979"/>
                    <a:pt x="464" y="3997"/>
                  </a:cubicBezTo>
                  <a:cubicBezTo>
                    <a:pt x="512" y="4039"/>
                    <a:pt x="561" y="4057"/>
                    <a:pt x="606" y="4057"/>
                  </a:cubicBezTo>
                  <a:cubicBezTo>
                    <a:pt x="696" y="4057"/>
                    <a:pt x="768" y="3985"/>
                    <a:pt x="768" y="3890"/>
                  </a:cubicBezTo>
                  <a:lnTo>
                    <a:pt x="768" y="3605"/>
                  </a:lnTo>
                  <a:cubicBezTo>
                    <a:pt x="768" y="3533"/>
                    <a:pt x="821" y="3480"/>
                    <a:pt x="875" y="3480"/>
                  </a:cubicBezTo>
                  <a:lnTo>
                    <a:pt x="1196" y="3480"/>
                  </a:lnTo>
                  <a:cubicBezTo>
                    <a:pt x="1285" y="3480"/>
                    <a:pt x="1339" y="3408"/>
                    <a:pt x="1339" y="3319"/>
                  </a:cubicBezTo>
                  <a:lnTo>
                    <a:pt x="1339" y="322"/>
                  </a:lnTo>
                  <a:lnTo>
                    <a:pt x="4657" y="322"/>
                  </a:lnTo>
                  <a:cubicBezTo>
                    <a:pt x="4675" y="322"/>
                    <a:pt x="4711" y="339"/>
                    <a:pt x="4711" y="375"/>
                  </a:cubicBezTo>
                  <a:lnTo>
                    <a:pt x="4711" y="661"/>
                  </a:lnTo>
                  <a:lnTo>
                    <a:pt x="1945" y="661"/>
                  </a:lnTo>
                  <a:cubicBezTo>
                    <a:pt x="1802" y="661"/>
                    <a:pt x="1695" y="785"/>
                    <a:pt x="1695" y="910"/>
                  </a:cubicBezTo>
                  <a:lnTo>
                    <a:pt x="1695" y="3319"/>
                  </a:lnTo>
                  <a:cubicBezTo>
                    <a:pt x="1695" y="3408"/>
                    <a:pt x="1767" y="3480"/>
                    <a:pt x="1856" y="3480"/>
                  </a:cubicBezTo>
                  <a:lnTo>
                    <a:pt x="2588" y="3480"/>
                  </a:lnTo>
                  <a:cubicBezTo>
                    <a:pt x="2712" y="3480"/>
                    <a:pt x="2837" y="3551"/>
                    <a:pt x="2891" y="3676"/>
                  </a:cubicBezTo>
                  <a:lnTo>
                    <a:pt x="3141" y="4176"/>
                  </a:lnTo>
                  <a:cubicBezTo>
                    <a:pt x="3176" y="4265"/>
                    <a:pt x="3283" y="4318"/>
                    <a:pt x="3373" y="4318"/>
                  </a:cubicBezTo>
                  <a:lnTo>
                    <a:pt x="4515" y="4318"/>
                  </a:lnTo>
                  <a:cubicBezTo>
                    <a:pt x="4675" y="4318"/>
                    <a:pt x="4782" y="4193"/>
                    <a:pt x="4782" y="4051"/>
                  </a:cubicBezTo>
                  <a:lnTo>
                    <a:pt x="4782" y="3480"/>
                  </a:lnTo>
                  <a:lnTo>
                    <a:pt x="5995" y="3480"/>
                  </a:lnTo>
                  <a:cubicBezTo>
                    <a:pt x="6120" y="3480"/>
                    <a:pt x="6227" y="3569"/>
                    <a:pt x="6245" y="3694"/>
                  </a:cubicBezTo>
                  <a:lnTo>
                    <a:pt x="6352" y="4889"/>
                  </a:lnTo>
                  <a:cubicBezTo>
                    <a:pt x="6156" y="4782"/>
                    <a:pt x="5924" y="4729"/>
                    <a:pt x="5674" y="4729"/>
                  </a:cubicBezTo>
                  <a:lnTo>
                    <a:pt x="1570" y="4729"/>
                  </a:lnTo>
                  <a:cubicBezTo>
                    <a:pt x="1267" y="4729"/>
                    <a:pt x="1000" y="4818"/>
                    <a:pt x="768" y="4961"/>
                  </a:cubicBezTo>
                  <a:lnTo>
                    <a:pt x="768" y="4639"/>
                  </a:lnTo>
                  <a:cubicBezTo>
                    <a:pt x="768" y="4550"/>
                    <a:pt x="714" y="4479"/>
                    <a:pt x="625" y="4479"/>
                  </a:cubicBezTo>
                  <a:cubicBezTo>
                    <a:pt x="616" y="4477"/>
                    <a:pt x="606" y="4476"/>
                    <a:pt x="597" y="4476"/>
                  </a:cubicBezTo>
                  <a:cubicBezTo>
                    <a:pt x="518" y="4476"/>
                    <a:pt x="446" y="4543"/>
                    <a:pt x="446" y="4639"/>
                  </a:cubicBezTo>
                  <a:lnTo>
                    <a:pt x="446" y="5210"/>
                  </a:lnTo>
                  <a:cubicBezTo>
                    <a:pt x="161" y="5514"/>
                    <a:pt x="0" y="5924"/>
                    <a:pt x="18" y="6370"/>
                  </a:cubicBezTo>
                  <a:cubicBezTo>
                    <a:pt x="54" y="7191"/>
                    <a:pt x="750" y="7833"/>
                    <a:pt x="1588" y="7833"/>
                  </a:cubicBezTo>
                  <a:lnTo>
                    <a:pt x="5692" y="7833"/>
                  </a:lnTo>
                  <a:cubicBezTo>
                    <a:pt x="6531" y="7833"/>
                    <a:pt x="7227" y="7155"/>
                    <a:pt x="7227" y="6317"/>
                  </a:cubicBezTo>
                  <a:lnTo>
                    <a:pt x="7691" y="6317"/>
                  </a:lnTo>
                  <a:cubicBezTo>
                    <a:pt x="7637" y="6620"/>
                    <a:pt x="7691" y="6941"/>
                    <a:pt x="7887" y="7209"/>
                  </a:cubicBezTo>
                  <a:lnTo>
                    <a:pt x="8012" y="7387"/>
                  </a:lnTo>
                  <a:cubicBezTo>
                    <a:pt x="8226" y="7673"/>
                    <a:pt x="8565" y="7833"/>
                    <a:pt x="8904" y="7833"/>
                  </a:cubicBezTo>
                  <a:lnTo>
                    <a:pt x="10527" y="7833"/>
                  </a:lnTo>
                  <a:cubicBezTo>
                    <a:pt x="10599" y="7833"/>
                    <a:pt x="10670" y="7780"/>
                    <a:pt x="10688" y="7708"/>
                  </a:cubicBezTo>
                  <a:cubicBezTo>
                    <a:pt x="10706" y="7601"/>
                    <a:pt x="10617" y="7530"/>
                    <a:pt x="10527" y="7530"/>
                  </a:cubicBezTo>
                  <a:lnTo>
                    <a:pt x="10260" y="7530"/>
                  </a:lnTo>
                  <a:lnTo>
                    <a:pt x="9082" y="4961"/>
                  </a:lnTo>
                  <a:lnTo>
                    <a:pt x="9082" y="4479"/>
                  </a:lnTo>
                  <a:cubicBezTo>
                    <a:pt x="9082" y="4372"/>
                    <a:pt x="8993" y="4283"/>
                    <a:pt x="8886" y="4283"/>
                  </a:cubicBezTo>
                  <a:lnTo>
                    <a:pt x="8761" y="4283"/>
                  </a:lnTo>
                  <a:cubicBezTo>
                    <a:pt x="8440" y="4283"/>
                    <a:pt x="8172" y="4550"/>
                    <a:pt x="8172" y="4871"/>
                  </a:cubicBezTo>
                  <a:lnTo>
                    <a:pt x="8172" y="5085"/>
                  </a:lnTo>
                  <a:lnTo>
                    <a:pt x="8101" y="5228"/>
                  </a:lnTo>
                  <a:lnTo>
                    <a:pt x="6798" y="5228"/>
                  </a:lnTo>
                  <a:cubicBezTo>
                    <a:pt x="6763" y="5193"/>
                    <a:pt x="6727" y="5157"/>
                    <a:pt x="6691" y="5121"/>
                  </a:cubicBezTo>
                  <a:lnTo>
                    <a:pt x="6549" y="3694"/>
                  </a:lnTo>
                  <a:cubicBezTo>
                    <a:pt x="6531" y="3408"/>
                    <a:pt x="6281" y="3194"/>
                    <a:pt x="5995" y="3194"/>
                  </a:cubicBezTo>
                  <a:lnTo>
                    <a:pt x="4782" y="3194"/>
                  </a:lnTo>
                  <a:lnTo>
                    <a:pt x="4782" y="2605"/>
                  </a:lnTo>
                  <a:cubicBezTo>
                    <a:pt x="4782" y="2534"/>
                    <a:pt x="4746" y="2463"/>
                    <a:pt x="4657" y="2445"/>
                  </a:cubicBezTo>
                  <a:cubicBezTo>
                    <a:pt x="4648" y="2443"/>
                    <a:pt x="4639" y="2442"/>
                    <a:pt x="4630" y="2442"/>
                  </a:cubicBezTo>
                  <a:cubicBezTo>
                    <a:pt x="4551" y="2442"/>
                    <a:pt x="4479" y="2509"/>
                    <a:pt x="4479" y="2605"/>
                  </a:cubicBezTo>
                  <a:lnTo>
                    <a:pt x="4479" y="3319"/>
                  </a:lnTo>
                  <a:lnTo>
                    <a:pt x="4479" y="3337"/>
                  </a:lnTo>
                  <a:lnTo>
                    <a:pt x="4479" y="3997"/>
                  </a:lnTo>
                  <a:lnTo>
                    <a:pt x="3408" y="3997"/>
                  </a:lnTo>
                  <a:lnTo>
                    <a:pt x="3176" y="3533"/>
                  </a:lnTo>
                  <a:cubicBezTo>
                    <a:pt x="3069" y="3319"/>
                    <a:pt x="2837" y="3176"/>
                    <a:pt x="2588" y="3176"/>
                  </a:cubicBezTo>
                  <a:lnTo>
                    <a:pt x="2017" y="3176"/>
                  </a:lnTo>
                  <a:lnTo>
                    <a:pt x="2017" y="982"/>
                  </a:lnTo>
                  <a:lnTo>
                    <a:pt x="4318" y="982"/>
                  </a:lnTo>
                  <a:cubicBezTo>
                    <a:pt x="4407" y="982"/>
                    <a:pt x="4479" y="1053"/>
                    <a:pt x="4479" y="1142"/>
                  </a:cubicBezTo>
                  <a:lnTo>
                    <a:pt x="4479" y="1945"/>
                  </a:lnTo>
                  <a:cubicBezTo>
                    <a:pt x="4479" y="1945"/>
                    <a:pt x="4479" y="1963"/>
                    <a:pt x="4479" y="1963"/>
                  </a:cubicBezTo>
                  <a:cubicBezTo>
                    <a:pt x="4530" y="2014"/>
                    <a:pt x="4583" y="2035"/>
                    <a:pt x="4630" y="2035"/>
                  </a:cubicBezTo>
                  <a:cubicBezTo>
                    <a:pt x="4716" y="2035"/>
                    <a:pt x="4782" y="1966"/>
                    <a:pt x="4782" y="1874"/>
                  </a:cubicBezTo>
                  <a:lnTo>
                    <a:pt x="4782" y="1660"/>
                  </a:lnTo>
                  <a:cubicBezTo>
                    <a:pt x="4782" y="1410"/>
                    <a:pt x="4675" y="1160"/>
                    <a:pt x="4497" y="982"/>
                  </a:cubicBezTo>
                  <a:lnTo>
                    <a:pt x="4693" y="982"/>
                  </a:lnTo>
                  <a:cubicBezTo>
                    <a:pt x="4871" y="982"/>
                    <a:pt x="5014" y="839"/>
                    <a:pt x="5014" y="661"/>
                  </a:cubicBezTo>
                  <a:lnTo>
                    <a:pt x="5014" y="375"/>
                  </a:lnTo>
                  <a:cubicBezTo>
                    <a:pt x="5014" y="161"/>
                    <a:pt x="4854" y="0"/>
                    <a:pt x="4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1"/>
            <p:cNvSpPr/>
            <p:nvPr/>
          </p:nvSpPr>
          <p:spPr>
            <a:xfrm>
              <a:off x="1581097" y="1661034"/>
              <a:ext cx="23897" cy="10734"/>
            </a:xfrm>
            <a:custGeom>
              <a:avLst/>
              <a:gdLst/>
              <a:ahLst/>
              <a:cxnLst/>
              <a:rect l="l" t="t" r="r" b="b"/>
              <a:pathLst>
                <a:path w="679" h="305" extrusionOk="0">
                  <a:moveTo>
                    <a:pt x="179" y="1"/>
                  </a:moveTo>
                  <a:cubicBezTo>
                    <a:pt x="90" y="1"/>
                    <a:pt x="18" y="54"/>
                    <a:pt x="18" y="126"/>
                  </a:cubicBezTo>
                  <a:cubicBezTo>
                    <a:pt x="0" y="233"/>
                    <a:pt x="72" y="304"/>
                    <a:pt x="179" y="304"/>
                  </a:cubicBezTo>
                  <a:lnTo>
                    <a:pt x="518" y="304"/>
                  </a:lnTo>
                  <a:cubicBezTo>
                    <a:pt x="607" y="304"/>
                    <a:pt x="678" y="233"/>
                    <a:pt x="678" y="126"/>
                  </a:cubicBezTo>
                  <a:cubicBezTo>
                    <a:pt x="661" y="54"/>
                    <a:pt x="589" y="1"/>
                    <a:pt x="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51"/>
          <p:cNvGrpSpPr/>
          <p:nvPr/>
        </p:nvGrpSpPr>
        <p:grpSpPr>
          <a:xfrm>
            <a:off x="8036627" y="1518705"/>
            <a:ext cx="379965" cy="293104"/>
            <a:chOff x="8036627" y="1518705"/>
            <a:chExt cx="379965" cy="293104"/>
          </a:xfrm>
        </p:grpSpPr>
        <p:sp>
          <p:nvSpPr>
            <p:cNvPr id="1133" name="Google Shape;1133;p51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1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1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1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1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1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1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51"/>
          <p:cNvGrpSpPr/>
          <p:nvPr/>
        </p:nvGrpSpPr>
        <p:grpSpPr>
          <a:xfrm>
            <a:off x="1531473" y="2084288"/>
            <a:ext cx="347304" cy="376411"/>
            <a:chOff x="1531473" y="2084288"/>
            <a:chExt cx="347304" cy="376411"/>
          </a:xfrm>
        </p:grpSpPr>
        <p:sp>
          <p:nvSpPr>
            <p:cNvPr id="1141" name="Google Shape;1141;p51"/>
            <p:cNvSpPr/>
            <p:nvPr/>
          </p:nvSpPr>
          <p:spPr>
            <a:xfrm>
              <a:off x="1555968" y="2402662"/>
              <a:ext cx="34597" cy="35230"/>
            </a:xfrm>
            <a:custGeom>
              <a:avLst/>
              <a:gdLst/>
              <a:ahLst/>
              <a:cxnLst/>
              <a:rect l="l" t="t" r="r" b="b"/>
              <a:pathLst>
                <a:path w="983" h="1001" extrusionOk="0">
                  <a:moveTo>
                    <a:pt x="500" y="322"/>
                  </a:moveTo>
                  <a:cubicBezTo>
                    <a:pt x="590" y="322"/>
                    <a:pt x="679" y="393"/>
                    <a:pt x="679" y="501"/>
                  </a:cubicBezTo>
                  <a:cubicBezTo>
                    <a:pt x="679" y="608"/>
                    <a:pt x="590" y="679"/>
                    <a:pt x="500" y="679"/>
                  </a:cubicBezTo>
                  <a:cubicBezTo>
                    <a:pt x="393" y="679"/>
                    <a:pt x="304" y="608"/>
                    <a:pt x="304" y="501"/>
                  </a:cubicBezTo>
                  <a:cubicBezTo>
                    <a:pt x="304" y="393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1"/>
                  </a:cubicBezTo>
                  <a:cubicBezTo>
                    <a:pt x="1" y="768"/>
                    <a:pt x="215" y="1000"/>
                    <a:pt x="500" y="1000"/>
                  </a:cubicBezTo>
                  <a:cubicBezTo>
                    <a:pt x="768" y="1000"/>
                    <a:pt x="982" y="768"/>
                    <a:pt x="982" y="501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1"/>
            <p:cNvSpPr/>
            <p:nvPr/>
          </p:nvSpPr>
          <p:spPr>
            <a:xfrm>
              <a:off x="1670281" y="2402662"/>
              <a:ext cx="35195" cy="35230"/>
            </a:xfrm>
            <a:custGeom>
              <a:avLst/>
              <a:gdLst/>
              <a:ahLst/>
              <a:cxnLst/>
              <a:rect l="l" t="t" r="r" b="b"/>
              <a:pathLst>
                <a:path w="1000" h="1001" extrusionOk="0">
                  <a:moveTo>
                    <a:pt x="500" y="322"/>
                  </a:moveTo>
                  <a:cubicBezTo>
                    <a:pt x="607" y="322"/>
                    <a:pt x="678" y="393"/>
                    <a:pt x="678" y="501"/>
                  </a:cubicBezTo>
                  <a:cubicBezTo>
                    <a:pt x="678" y="608"/>
                    <a:pt x="607" y="679"/>
                    <a:pt x="500" y="679"/>
                  </a:cubicBezTo>
                  <a:cubicBezTo>
                    <a:pt x="410" y="679"/>
                    <a:pt x="321" y="608"/>
                    <a:pt x="321" y="501"/>
                  </a:cubicBezTo>
                  <a:cubicBezTo>
                    <a:pt x="321" y="393"/>
                    <a:pt x="410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32" y="1"/>
                    <a:pt x="0" y="233"/>
                    <a:pt x="0" y="501"/>
                  </a:cubicBezTo>
                  <a:cubicBezTo>
                    <a:pt x="0" y="768"/>
                    <a:pt x="232" y="1000"/>
                    <a:pt x="500" y="1000"/>
                  </a:cubicBezTo>
                  <a:cubicBezTo>
                    <a:pt x="785" y="1000"/>
                    <a:pt x="999" y="768"/>
                    <a:pt x="999" y="501"/>
                  </a:cubicBezTo>
                  <a:cubicBezTo>
                    <a:pt x="999" y="233"/>
                    <a:pt x="785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1"/>
            <p:cNvSpPr/>
            <p:nvPr/>
          </p:nvSpPr>
          <p:spPr>
            <a:xfrm>
              <a:off x="1531473" y="2084288"/>
              <a:ext cx="347304" cy="376411"/>
            </a:xfrm>
            <a:custGeom>
              <a:avLst/>
              <a:gdLst/>
              <a:ahLst/>
              <a:cxnLst/>
              <a:rect l="l" t="t" r="r" b="b"/>
              <a:pathLst>
                <a:path w="9868" h="10695" extrusionOk="0">
                  <a:moveTo>
                    <a:pt x="8119" y="286"/>
                  </a:moveTo>
                  <a:lnTo>
                    <a:pt x="8119" y="839"/>
                  </a:lnTo>
                  <a:lnTo>
                    <a:pt x="6959" y="839"/>
                  </a:lnTo>
                  <a:lnTo>
                    <a:pt x="6959" y="286"/>
                  </a:lnTo>
                  <a:close/>
                  <a:moveTo>
                    <a:pt x="9565" y="286"/>
                  </a:moveTo>
                  <a:lnTo>
                    <a:pt x="9565" y="839"/>
                  </a:lnTo>
                  <a:lnTo>
                    <a:pt x="8405" y="839"/>
                  </a:lnTo>
                  <a:lnTo>
                    <a:pt x="8405" y="286"/>
                  </a:lnTo>
                  <a:close/>
                  <a:moveTo>
                    <a:pt x="4676" y="786"/>
                  </a:moveTo>
                  <a:cubicBezTo>
                    <a:pt x="4783" y="786"/>
                    <a:pt x="4854" y="875"/>
                    <a:pt x="4854" y="964"/>
                  </a:cubicBezTo>
                  <a:cubicBezTo>
                    <a:pt x="4854" y="1053"/>
                    <a:pt x="4783" y="1125"/>
                    <a:pt x="4676" y="1125"/>
                  </a:cubicBezTo>
                  <a:cubicBezTo>
                    <a:pt x="4586" y="1125"/>
                    <a:pt x="4515" y="1053"/>
                    <a:pt x="4515" y="964"/>
                  </a:cubicBezTo>
                  <a:cubicBezTo>
                    <a:pt x="4515" y="875"/>
                    <a:pt x="4586" y="786"/>
                    <a:pt x="4676" y="786"/>
                  </a:cubicBezTo>
                  <a:close/>
                  <a:moveTo>
                    <a:pt x="8119" y="1143"/>
                  </a:moveTo>
                  <a:lnTo>
                    <a:pt x="8119" y="1696"/>
                  </a:lnTo>
                  <a:lnTo>
                    <a:pt x="6959" y="1696"/>
                  </a:lnTo>
                  <a:lnTo>
                    <a:pt x="6959" y="1143"/>
                  </a:lnTo>
                  <a:close/>
                  <a:moveTo>
                    <a:pt x="9565" y="1143"/>
                  </a:moveTo>
                  <a:lnTo>
                    <a:pt x="9565" y="1696"/>
                  </a:lnTo>
                  <a:lnTo>
                    <a:pt x="8405" y="1696"/>
                  </a:lnTo>
                  <a:lnTo>
                    <a:pt x="8405" y="1143"/>
                  </a:lnTo>
                  <a:close/>
                  <a:moveTo>
                    <a:pt x="6656" y="2124"/>
                  </a:moveTo>
                  <a:lnTo>
                    <a:pt x="6656" y="2463"/>
                  </a:lnTo>
                  <a:lnTo>
                    <a:pt x="6460" y="2463"/>
                  </a:lnTo>
                  <a:cubicBezTo>
                    <a:pt x="6371" y="2463"/>
                    <a:pt x="6281" y="2374"/>
                    <a:pt x="6299" y="2285"/>
                  </a:cubicBezTo>
                  <a:cubicBezTo>
                    <a:pt x="6299" y="2195"/>
                    <a:pt x="6371" y="2124"/>
                    <a:pt x="6478" y="2124"/>
                  </a:cubicBezTo>
                  <a:close/>
                  <a:moveTo>
                    <a:pt x="9565" y="1999"/>
                  </a:moveTo>
                  <a:lnTo>
                    <a:pt x="9565" y="2463"/>
                  </a:lnTo>
                  <a:lnTo>
                    <a:pt x="6959" y="2463"/>
                  </a:lnTo>
                  <a:lnTo>
                    <a:pt x="6959" y="1999"/>
                  </a:lnTo>
                  <a:close/>
                  <a:moveTo>
                    <a:pt x="1856" y="2374"/>
                  </a:moveTo>
                  <a:cubicBezTo>
                    <a:pt x="1981" y="2374"/>
                    <a:pt x="2088" y="2463"/>
                    <a:pt x="2088" y="2588"/>
                  </a:cubicBezTo>
                  <a:cubicBezTo>
                    <a:pt x="2088" y="2713"/>
                    <a:pt x="1981" y="2820"/>
                    <a:pt x="1856" y="2820"/>
                  </a:cubicBezTo>
                  <a:cubicBezTo>
                    <a:pt x="1732" y="2820"/>
                    <a:pt x="1642" y="2713"/>
                    <a:pt x="1642" y="2588"/>
                  </a:cubicBezTo>
                  <a:cubicBezTo>
                    <a:pt x="1642" y="2463"/>
                    <a:pt x="1732" y="2374"/>
                    <a:pt x="1856" y="2374"/>
                  </a:cubicBezTo>
                  <a:close/>
                  <a:moveTo>
                    <a:pt x="5907" y="4676"/>
                  </a:moveTo>
                  <a:cubicBezTo>
                    <a:pt x="5978" y="4676"/>
                    <a:pt x="6032" y="4711"/>
                    <a:pt x="6085" y="4747"/>
                  </a:cubicBezTo>
                  <a:cubicBezTo>
                    <a:pt x="6121" y="4800"/>
                    <a:pt x="6157" y="4854"/>
                    <a:pt x="6157" y="4925"/>
                  </a:cubicBezTo>
                  <a:cubicBezTo>
                    <a:pt x="6157" y="4979"/>
                    <a:pt x="6121" y="5050"/>
                    <a:pt x="6085" y="5086"/>
                  </a:cubicBezTo>
                  <a:lnTo>
                    <a:pt x="4961" y="6210"/>
                  </a:lnTo>
                  <a:cubicBezTo>
                    <a:pt x="4890" y="6067"/>
                    <a:pt x="4801" y="5924"/>
                    <a:pt x="4693" y="5800"/>
                  </a:cubicBezTo>
                  <a:lnTo>
                    <a:pt x="5746" y="4747"/>
                  </a:lnTo>
                  <a:cubicBezTo>
                    <a:pt x="5782" y="4711"/>
                    <a:pt x="5853" y="4676"/>
                    <a:pt x="5907" y="4676"/>
                  </a:cubicBezTo>
                  <a:close/>
                  <a:moveTo>
                    <a:pt x="4283" y="8173"/>
                  </a:moveTo>
                  <a:lnTo>
                    <a:pt x="4283" y="8422"/>
                  </a:lnTo>
                  <a:cubicBezTo>
                    <a:pt x="3730" y="8512"/>
                    <a:pt x="3302" y="8976"/>
                    <a:pt x="3302" y="9564"/>
                  </a:cubicBezTo>
                  <a:cubicBezTo>
                    <a:pt x="3302" y="9618"/>
                    <a:pt x="3320" y="9671"/>
                    <a:pt x="3320" y="9743"/>
                  </a:cubicBezTo>
                  <a:lnTo>
                    <a:pt x="2320" y="9743"/>
                  </a:lnTo>
                  <a:cubicBezTo>
                    <a:pt x="2320" y="9671"/>
                    <a:pt x="2320" y="9618"/>
                    <a:pt x="2320" y="9564"/>
                  </a:cubicBezTo>
                  <a:cubicBezTo>
                    <a:pt x="2320" y="8976"/>
                    <a:pt x="1892" y="8512"/>
                    <a:pt x="1339" y="8422"/>
                  </a:cubicBezTo>
                  <a:lnTo>
                    <a:pt x="1339" y="8173"/>
                  </a:lnTo>
                  <a:close/>
                  <a:moveTo>
                    <a:pt x="1196" y="8726"/>
                  </a:moveTo>
                  <a:cubicBezTo>
                    <a:pt x="1642" y="8726"/>
                    <a:pt x="2017" y="9100"/>
                    <a:pt x="2017" y="9547"/>
                  </a:cubicBezTo>
                  <a:cubicBezTo>
                    <a:pt x="2017" y="10010"/>
                    <a:pt x="1642" y="10367"/>
                    <a:pt x="1196" y="10367"/>
                  </a:cubicBezTo>
                  <a:cubicBezTo>
                    <a:pt x="732" y="10367"/>
                    <a:pt x="358" y="10010"/>
                    <a:pt x="358" y="9547"/>
                  </a:cubicBezTo>
                  <a:cubicBezTo>
                    <a:pt x="358" y="9100"/>
                    <a:pt x="732" y="8726"/>
                    <a:pt x="1196" y="8726"/>
                  </a:cubicBezTo>
                  <a:close/>
                  <a:moveTo>
                    <a:pt x="6906" y="1"/>
                  </a:moveTo>
                  <a:cubicBezTo>
                    <a:pt x="6763" y="1"/>
                    <a:pt x="6656" y="108"/>
                    <a:pt x="6656" y="251"/>
                  </a:cubicBezTo>
                  <a:lnTo>
                    <a:pt x="6656" y="1821"/>
                  </a:lnTo>
                  <a:lnTo>
                    <a:pt x="6460" y="1821"/>
                  </a:lnTo>
                  <a:cubicBezTo>
                    <a:pt x="6371" y="1821"/>
                    <a:pt x="6281" y="1839"/>
                    <a:pt x="6210" y="1874"/>
                  </a:cubicBezTo>
                  <a:lnTo>
                    <a:pt x="5157" y="1107"/>
                  </a:lnTo>
                  <a:cubicBezTo>
                    <a:pt x="5175" y="1053"/>
                    <a:pt x="5175" y="982"/>
                    <a:pt x="5175" y="911"/>
                  </a:cubicBezTo>
                  <a:cubicBezTo>
                    <a:pt x="5140" y="697"/>
                    <a:pt x="4961" y="518"/>
                    <a:pt x="4747" y="482"/>
                  </a:cubicBezTo>
                  <a:cubicBezTo>
                    <a:pt x="4727" y="480"/>
                    <a:pt x="4708" y="479"/>
                    <a:pt x="4689" y="479"/>
                  </a:cubicBezTo>
                  <a:cubicBezTo>
                    <a:pt x="4428" y="479"/>
                    <a:pt x="4212" y="698"/>
                    <a:pt x="4212" y="964"/>
                  </a:cubicBezTo>
                  <a:cubicBezTo>
                    <a:pt x="4212" y="1000"/>
                    <a:pt x="4212" y="1036"/>
                    <a:pt x="4212" y="1053"/>
                  </a:cubicBezTo>
                  <a:lnTo>
                    <a:pt x="2231" y="2195"/>
                  </a:lnTo>
                  <a:cubicBezTo>
                    <a:pt x="2124" y="2106"/>
                    <a:pt x="1981" y="2053"/>
                    <a:pt x="1821" y="2053"/>
                  </a:cubicBezTo>
                  <a:cubicBezTo>
                    <a:pt x="1571" y="2088"/>
                    <a:pt x="1357" y="2285"/>
                    <a:pt x="1339" y="2534"/>
                  </a:cubicBezTo>
                  <a:cubicBezTo>
                    <a:pt x="1303" y="2856"/>
                    <a:pt x="1553" y="3123"/>
                    <a:pt x="1874" y="3123"/>
                  </a:cubicBezTo>
                  <a:cubicBezTo>
                    <a:pt x="1999" y="3123"/>
                    <a:pt x="2124" y="3088"/>
                    <a:pt x="2231" y="2998"/>
                  </a:cubicBezTo>
                  <a:lnTo>
                    <a:pt x="5300" y="4765"/>
                  </a:lnTo>
                  <a:lnTo>
                    <a:pt x="4462" y="5585"/>
                  </a:lnTo>
                  <a:cubicBezTo>
                    <a:pt x="4158" y="5354"/>
                    <a:pt x="3784" y="5229"/>
                    <a:pt x="3391" y="5229"/>
                  </a:cubicBezTo>
                  <a:lnTo>
                    <a:pt x="2106" y="5229"/>
                  </a:lnTo>
                  <a:cubicBezTo>
                    <a:pt x="2035" y="5229"/>
                    <a:pt x="1964" y="5282"/>
                    <a:pt x="1946" y="5354"/>
                  </a:cubicBezTo>
                  <a:cubicBezTo>
                    <a:pt x="1946" y="5461"/>
                    <a:pt x="2017" y="5532"/>
                    <a:pt x="2106" y="5532"/>
                  </a:cubicBezTo>
                  <a:lnTo>
                    <a:pt x="3373" y="5532"/>
                  </a:lnTo>
                  <a:cubicBezTo>
                    <a:pt x="4176" y="5532"/>
                    <a:pt x="4836" y="6192"/>
                    <a:pt x="4836" y="6995"/>
                  </a:cubicBezTo>
                  <a:lnTo>
                    <a:pt x="4836" y="7851"/>
                  </a:lnTo>
                  <a:lnTo>
                    <a:pt x="804" y="7851"/>
                  </a:lnTo>
                  <a:lnTo>
                    <a:pt x="804" y="5532"/>
                  </a:lnTo>
                  <a:lnTo>
                    <a:pt x="1375" y="5532"/>
                  </a:lnTo>
                  <a:cubicBezTo>
                    <a:pt x="1446" y="5532"/>
                    <a:pt x="1517" y="5478"/>
                    <a:pt x="1535" y="5407"/>
                  </a:cubicBezTo>
                  <a:cubicBezTo>
                    <a:pt x="1535" y="5300"/>
                    <a:pt x="1464" y="5229"/>
                    <a:pt x="1375" y="5229"/>
                  </a:cubicBezTo>
                  <a:lnTo>
                    <a:pt x="732" y="5229"/>
                  </a:lnTo>
                  <a:cubicBezTo>
                    <a:pt x="590" y="5229"/>
                    <a:pt x="483" y="5336"/>
                    <a:pt x="483" y="5461"/>
                  </a:cubicBezTo>
                  <a:lnTo>
                    <a:pt x="483" y="7923"/>
                  </a:lnTo>
                  <a:cubicBezTo>
                    <a:pt x="483" y="8066"/>
                    <a:pt x="590" y="8173"/>
                    <a:pt x="732" y="8173"/>
                  </a:cubicBezTo>
                  <a:lnTo>
                    <a:pt x="1036" y="8173"/>
                  </a:lnTo>
                  <a:lnTo>
                    <a:pt x="1036" y="8422"/>
                  </a:lnTo>
                  <a:cubicBezTo>
                    <a:pt x="447" y="8512"/>
                    <a:pt x="1" y="9029"/>
                    <a:pt x="54" y="9654"/>
                  </a:cubicBezTo>
                  <a:cubicBezTo>
                    <a:pt x="90" y="10189"/>
                    <a:pt x="536" y="10635"/>
                    <a:pt x="1071" y="10688"/>
                  </a:cubicBezTo>
                  <a:cubicBezTo>
                    <a:pt x="1112" y="10693"/>
                    <a:pt x="1152" y="10695"/>
                    <a:pt x="1192" y="10695"/>
                  </a:cubicBezTo>
                  <a:cubicBezTo>
                    <a:pt x="1642" y="10695"/>
                    <a:pt x="2033" y="10423"/>
                    <a:pt x="2213" y="10046"/>
                  </a:cubicBezTo>
                  <a:lnTo>
                    <a:pt x="3427" y="10046"/>
                  </a:lnTo>
                  <a:cubicBezTo>
                    <a:pt x="3605" y="10439"/>
                    <a:pt x="3998" y="10688"/>
                    <a:pt x="4444" y="10688"/>
                  </a:cubicBezTo>
                  <a:cubicBezTo>
                    <a:pt x="4693" y="10688"/>
                    <a:pt x="4925" y="10617"/>
                    <a:pt x="5140" y="10474"/>
                  </a:cubicBezTo>
                  <a:cubicBezTo>
                    <a:pt x="5193" y="10421"/>
                    <a:pt x="5211" y="10332"/>
                    <a:pt x="5193" y="10278"/>
                  </a:cubicBezTo>
                  <a:cubicBezTo>
                    <a:pt x="5159" y="10209"/>
                    <a:pt x="5102" y="10177"/>
                    <a:pt x="5043" y="10177"/>
                  </a:cubicBezTo>
                  <a:cubicBezTo>
                    <a:pt x="5010" y="10177"/>
                    <a:pt x="4975" y="10188"/>
                    <a:pt x="4943" y="10207"/>
                  </a:cubicBezTo>
                  <a:cubicBezTo>
                    <a:pt x="4801" y="10314"/>
                    <a:pt x="4640" y="10385"/>
                    <a:pt x="4462" y="10385"/>
                  </a:cubicBezTo>
                  <a:cubicBezTo>
                    <a:pt x="4033" y="10385"/>
                    <a:pt x="3659" y="10064"/>
                    <a:pt x="3623" y="9636"/>
                  </a:cubicBezTo>
                  <a:cubicBezTo>
                    <a:pt x="3587" y="9136"/>
                    <a:pt x="3962" y="8726"/>
                    <a:pt x="4444" y="8726"/>
                  </a:cubicBezTo>
                  <a:cubicBezTo>
                    <a:pt x="4908" y="8726"/>
                    <a:pt x="5282" y="9100"/>
                    <a:pt x="5282" y="9564"/>
                  </a:cubicBezTo>
                  <a:cubicBezTo>
                    <a:pt x="5282" y="9600"/>
                    <a:pt x="5264" y="9636"/>
                    <a:pt x="5264" y="9689"/>
                  </a:cubicBezTo>
                  <a:cubicBezTo>
                    <a:pt x="5247" y="9761"/>
                    <a:pt x="5300" y="9850"/>
                    <a:pt x="5371" y="9868"/>
                  </a:cubicBezTo>
                  <a:cubicBezTo>
                    <a:pt x="5383" y="9870"/>
                    <a:pt x="5395" y="9871"/>
                    <a:pt x="5406" y="9871"/>
                  </a:cubicBezTo>
                  <a:cubicBezTo>
                    <a:pt x="5483" y="9871"/>
                    <a:pt x="5552" y="9821"/>
                    <a:pt x="5568" y="9743"/>
                  </a:cubicBezTo>
                  <a:cubicBezTo>
                    <a:pt x="5586" y="9671"/>
                    <a:pt x="5586" y="9618"/>
                    <a:pt x="5586" y="9564"/>
                  </a:cubicBezTo>
                  <a:cubicBezTo>
                    <a:pt x="5586" y="8976"/>
                    <a:pt x="5157" y="8512"/>
                    <a:pt x="4604" y="8422"/>
                  </a:cubicBezTo>
                  <a:lnTo>
                    <a:pt x="4604" y="8173"/>
                  </a:lnTo>
                  <a:lnTo>
                    <a:pt x="4908" y="8173"/>
                  </a:lnTo>
                  <a:cubicBezTo>
                    <a:pt x="5032" y="8173"/>
                    <a:pt x="5140" y="8066"/>
                    <a:pt x="5140" y="7923"/>
                  </a:cubicBezTo>
                  <a:lnTo>
                    <a:pt x="5140" y="6995"/>
                  </a:lnTo>
                  <a:cubicBezTo>
                    <a:pt x="5140" y="6995"/>
                    <a:pt x="5122" y="6674"/>
                    <a:pt x="5086" y="6531"/>
                  </a:cubicBezTo>
                  <a:lnTo>
                    <a:pt x="6299" y="5318"/>
                  </a:lnTo>
                  <a:cubicBezTo>
                    <a:pt x="6406" y="5211"/>
                    <a:pt x="6460" y="5068"/>
                    <a:pt x="6460" y="4925"/>
                  </a:cubicBezTo>
                  <a:cubicBezTo>
                    <a:pt x="6460" y="4765"/>
                    <a:pt x="6406" y="4640"/>
                    <a:pt x="6299" y="4533"/>
                  </a:cubicBezTo>
                  <a:cubicBezTo>
                    <a:pt x="6192" y="4426"/>
                    <a:pt x="6067" y="4372"/>
                    <a:pt x="5907" y="4372"/>
                  </a:cubicBezTo>
                  <a:cubicBezTo>
                    <a:pt x="5764" y="4372"/>
                    <a:pt x="5621" y="4426"/>
                    <a:pt x="5514" y="4533"/>
                  </a:cubicBezTo>
                  <a:lnTo>
                    <a:pt x="2374" y="2731"/>
                  </a:lnTo>
                  <a:cubicBezTo>
                    <a:pt x="2392" y="2677"/>
                    <a:pt x="2392" y="2641"/>
                    <a:pt x="2392" y="2588"/>
                  </a:cubicBezTo>
                  <a:cubicBezTo>
                    <a:pt x="2392" y="2552"/>
                    <a:pt x="2392" y="2517"/>
                    <a:pt x="2374" y="2463"/>
                  </a:cubicBezTo>
                  <a:lnTo>
                    <a:pt x="4372" y="1321"/>
                  </a:lnTo>
                  <a:cubicBezTo>
                    <a:pt x="4462" y="1392"/>
                    <a:pt x="4569" y="1446"/>
                    <a:pt x="4676" y="1446"/>
                  </a:cubicBezTo>
                  <a:cubicBezTo>
                    <a:pt x="4783" y="1446"/>
                    <a:pt x="4890" y="1410"/>
                    <a:pt x="4961" y="1357"/>
                  </a:cubicBezTo>
                  <a:lnTo>
                    <a:pt x="6014" y="2124"/>
                  </a:lnTo>
                  <a:cubicBezTo>
                    <a:pt x="5978" y="2178"/>
                    <a:pt x="5978" y="2231"/>
                    <a:pt x="5978" y="2302"/>
                  </a:cubicBezTo>
                  <a:cubicBezTo>
                    <a:pt x="5978" y="2535"/>
                    <a:pt x="6164" y="2752"/>
                    <a:pt x="6405" y="2752"/>
                  </a:cubicBezTo>
                  <a:cubicBezTo>
                    <a:pt x="6423" y="2752"/>
                    <a:pt x="6441" y="2751"/>
                    <a:pt x="6460" y="2749"/>
                  </a:cubicBezTo>
                  <a:lnTo>
                    <a:pt x="6888" y="2749"/>
                  </a:lnTo>
                  <a:cubicBezTo>
                    <a:pt x="6888" y="2784"/>
                    <a:pt x="6888" y="2784"/>
                    <a:pt x="6888" y="2784"/>
                  </a:cubicBezTo>
                  <a:lnTo>
                    <a:pt x="9618" y="2784"/>
                  </a:lnTo>
                  <a:cubicBezTo>
                    <a:pt x="9761" y="2784"/>
                    <a:pt x="9868" y="2659"/>
                    <a:pt x="9868" y="2534"/>
                  </a:cubicBezTo>
                  <a:lnTo>
                    <a:pt x="9868" y="251"/>
                  </a:lnTo>
                  <a:cubicBezTo>
                    <a:pt x="9868" y="108"/>
                    <a:pt x="9761" y="1"/>
                    <a:pt x="9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1"/>
            <p:cNvSpPr/>
            <p:nvPr/>
          </p:nvSpPr>
          <p:spPr>
            <a:xfrm>
              <a:off x="1628188" y="2291516"/>
              <a:ext cx="60958" cy="48393"/>
            </a:xfrm>
            <a:custGeom>
              <a:avLst/>
              <a:gdLst/>
              <a:ahLst/>
              <a:cxnLst/>
              <a:rect l="l" t="t" r="r" b="b"/>
              <a:pathLst>
                <a:path w="1732" h="1375" extrusionOk="0">
                  <a:moveTo>
                    <a:pt x="625" y="322"/>
                  </a:moveTo>
                  <a:cubicBezTo>
                    <a:pt x="1053" y="322"/>
                    <a:pt x="1392" y="643"/>
                    <a:pt x="1428" y="1071"/>
                  </a:cubicBezTo>
                  <a:lnTo>
                    <a:pt x="304" y="1071"/>
                  </a:lnTo>
                  <a:lnTo>
                    <a:pt x="304" y="322"/>
                  </a:lnTo>
                  <a:close/>
                  <a:moveTo>
                    <a:pt x="197" y="1"/>
                  </a:moveTo>
                  <a:cubicBezTo>
                    <a:pt x="90" y="1"/>
                    <a:pt x="1" y="90"/>
                    <a:pt x="1" y="197"/>
                  </a:cubicBezTo>
                  <a:lnTo>
                    <a:pt x="1" y="1178"/>
                  </a:lnTo>
                  <a:cubicBezTo>
                    <a:pt x="1" y="1285"/>
                    <a:pt x="90" y="1375"/>
                    <a:pt x="197" y="1375"/>
                  </a:cubicBezTo>
                  <a:lnTo>
                    <a:pt x="1535" y="1375"/>
                  </a:lnTo>
                  <a:cubicBezTo>
                    <a:pt x="1642" y="1375"/>
                    <a:pt x="1731" y="1285"/>
                    <a:pt x="1731" y="1178"/>
                  </a:cubicBezTo>
                  <a:lnTo>
                    <a:pt x="1731" y="1107"/>
                  </a:lnTo>
                  <a:cubicBezTo>
                    <a:pt x="1731" y="500"/>
                    <a:pt x="1232" y="1"/>
                    <a:pt x="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1579197" y="2291516"/>
              <a:ext cx="27065" cy="11333"/>
            </a:xfrm>
            <a:custGeom>
              <a:avLst/>
              <a:gdLst/>
              <a:ahLst/>
              <a:cxnLst/>
              <a:rect l="l" t="t" r="r" b="b"/>
              <a:pathLst>
                <a:path w="769" h="322" extrusionOk="0">
                  <a:moveTo>
                    <a:pt x="179" y="1"/>
                  </a:moveTo>
                  <a:cubicBezTo>
                    <a:pt x="90" y="1"/>
                    <a:pt x="19" y="54"/>
                    <a:pt x="19" y="144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590" y="322"/>
                  </a:lnTo>
                  <a:cubicBezTo>
                    <a:pt x="679" y="322"/>
                    <a:pt x="750" y="251"/>
                    <a:pt x="768" y="179"/>
                  </a:cubicBezTo>
                  <a:cubicBezTo>
                    <a:pt x="768" y="90"/>
                    <a:pt x="697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1579197" y="2309747"/>
              <a:ext cx="27065" cy="11333"/>
            </a:xfrm>
            <a:custGeom>
              <a:avLst/>
              <a:gdLst/>
              <a:ahLst/>
              <a:cxnLst/>
              <a:rect l="l" t="t" r="r" b="b"/>
              <a:pathLst>
                <a:path w="769" h="322" extrusionOk="0">
                  <a:moveTo>
                    <a:pt x="179" y="0"/>
                  </a:moveTo>
                  <a:cubicBezTo>
                    <a:pt x="90" y="0"/>
                    <a:pt x="19" y="72"/>
                    <a:pt x="19" y="143"/>
                  </a:cubicBezTo>
                  <a:cubicBezTo>
                    <a:pt x="1" y="232"/>
                    <a:pt x="72" y="321"/>
                    <a:pt x="179" y="321"/>
                  </a:cubicBezTo>
                  <a:lnTo>
                    <a:pt x="590" y="321"/>
                  </a:lnTo>
                  <a:cubicBezTo>
                    <a:pt x="679" y="321"/>
                    <a:pt x="750" y="268"/>
                    <a:pt x="768" y="179"/>
                  </a:cubicBezTo>
                  <a:cubicBezTo>
                    <a:pt x="768" y="89"/>
                    <a:pt x="697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1"/>
            <p:cNvSpPr/>
            <p:nvPr/>
          </p:nvSpPr>
          <p:spPr>
            <a:xfrm>
              <a:off x="1579197" y="2329210"/>
              <a:ext cx="27065" cy="10699"/>
            </a:xfrm>
            <a:custGeom>
              <a:avLst/>
              <a:gdLst/>
              <a:ahLst/>
              <a:cxnLst/>
              <a:rect l="l" t="t" r="r" b="b"/>
              <a:pathLst>
                <a:path w="769" h="304" extrusionOk="0">
                  <a:moveTo>
                    <a:pt x="179" y="0"/>
                  </a:moveTo>
                  <a:cubicBezTo>
                    <a:pt x="90" y="0"/>
                    <a:pt x="19" y="54"/>
                    <a:pt x="19" y="143"/>
                  </a:cubicBezTo>
                  <a:cubicBezTo>
                    <a:pt x="1" y="232"/>
                    <a:pt x="72" y="304"/>
                    <a:pt x="179" y="304"/>
                  </a:cubicBezTo>
                  <a:lnTo>
                    <a:pt x="590" y="304"/>
                  </a:lnTo>
                  <a:cubicBezTo>
                    <a:pt x="679" y="304"/>
                    <a:pt x="750" y="250"/>
                    <a:pt x="768" y="179"/>
                  </a:cubicBezTo>
                  <a:cubicBezTo>
                    <a:pt x="768" y="72"/>
                    <a:pt x="697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51"/>
          <p:cNvGrpSpPr/>
          <p:nvPr/>
        </p:nvGrpSpPr>
        <p:grpSpPr>
          <a:xfrm>
            <a:off x="2386147" y="2084218"/>
            <a:ext cx="317177" cy="376270"/>
            <a:chOff x="2386147" y="2084218"/>
            <a:chExt cx="317177" cy="376270"/>
          </a:xfrm>
        </p:grpSpPr>
        <p:sp>
          <p:nvSpPr>
            <p:cNvPr id="1149" name="Google Shape;1149;p51"/>
            <p:cNvSpPr/>
            <p:nvPr/>
          </p:nvSpPr>
          <p:spPr>
            <a:xfrm>
              <a:off x="2510491" y="2233128"/>
              <a:ext cx="51525" cy="51525"/>
            </a:xfrm>
            <a:custGeom>
              <a:avLst/>
              <a:gdLst/>
              <a:ahLst/>
              <a:cxnLst/>
              <a:rect l="l" t="t" r="r" b="b"/>
              <a:pathLst>
                <a:path w="1464" h="1464" extrusionOk="0">
                  <a:moveTo>
                    <a:pt x="1142" y="322"/>
                  </a:moveTo>
                  <a:lnTo>
                    <a:pt x="1142" y="1160"/>
                  </a:lnTo>
                  <a:lnTo>
                    <a:pt x="322" y="1160"/>
                  </a:lnTo>
                  <a:lnTo>
                    <a:pt x="322" y="322"/>
                  </a:lnTo>
                  <a:close/>
                  <a:moveTo>
                    <a:pt x="215" y="0"/>
                  </a:moveTo>
                  <a:cubicBezTo>
                    <a:pt x="90" y="0"/>
                    <a:pt x="1" y="108"/>
                    <a:pt x="1" y="232"/>
                  </a:cubicBezTo>
                  <a:lnTo>
                    <a:pt x="1" y="1249"/>
                  </a:lnTo>
                  <a:cubicBezTo>
                    <a:pt x="1" y="1374"/>
                    <a:pt x="90" y="1464"/>
                    <a:pt x="215" y="1464"/>
                  </a:cubicBezTo>
                  <a:lnTo>
                    <a:pt x="1250" y="1464"/>
                  </a:lnTo>
                  <a:cubicBezTo>
                    <a:pt x="1357" y="1464"/>
                    <a:pt x="1464" y="1374"/>
                    <a:pt x="1464" y="1249"/>
                  </a:cubicBezTo>
                  <a:lnTo>
                    <a:pt x="1464" y="232"/>
                  </a:lnTo>
                  <a:cubicBezTo>
                    <a:pt x="1464" y="108"/>
                    <a:pt x="135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1"/>
            <p:cNvSpPr/>
            <p:nvPr/>
          </p:nvSpPr>
          <p:spPr>
            <a:xfrm>
              <a:off x="2592143" y="2233128"/>
              <a:ext cx="51525" cy="51525"/>
            </a:xfrm>
            <a:custGeom>
              <a:avLst/>
              <a:gdLst/>
              <a:ahLst/>
              <a:cxnLst/>
              <a:rect l="l" t="t" r="r" b="b"/>
              <a:pathLst>
                <a:path w="1464" h="1464" extrusionOk="0">
                  <a:moveTo>
                    <a:pt x="1142" y="322"/>
                  </a:moveTo>
                  <a:lnTo>
                    <a:pt x="1142" y="1160"/>
                  </a:lnTo>
                  <a:lnTo>
                    <a:pt x="321" y="1160"/>
                  </a:lnTo>
                  <a:lnTo>
                    <a:pt x="321" y="322"/>
                  </a:lnTo>
                  <a:close/>
                  <a:moveTo>
                    <a:pt x="214" y="0"/>
                  </a:moveTo>
                  <a:cubicBezTo>
                    <a:pt x="107" y="0"/>
                    <a:pt x="0" y="108"/>
                    <a:pt x="0" y="232"/>
                  </a:cubicBezTo>
                  <a:lnTo>
                    <a:pt x="0" y="1249"/>
                  </a:lnTo>
                  <a:cubicBezTo>
                    <a:pt x="0" y="1374"/>
                    <a:pt x="107" y="1464"/>
                    <a:pt x="214" y="1464"/>
                  </a:cubicBezTo>
                  <a:lnTo>
                    <a:pt x="1249" y="1464"/>
                  </a:lnTo>
                  <a:cubicBezTo>
                    <a:pt x="1356" y="1464"/>
                    <a:pt x="1463" y="1374"/>
                    <a:pt x="1463" y="1249"/>
                  </a:cubicBezTo>
                  <a:lnTo>
                    <a:pt x="1463" y="232"/>
                  </a:lnTo>
                  <a:cubicBezTo>
                    <a:pt x="1463" y="108"/>
                    <a:pt x="1356" y="0"/>
                    <a:pt x="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1"/>
            <p:cNvSpPr/>
            <p:nvPr/>
          </p:nvSpPr>
          <p:spPr>
            <a:xfrm>
              <a:off x="2386147" y="2084218"/>
              <a:ext cx="317177" cy="376270"/>
            </a:xfrm>
            <a:custGeom>
              <a:avLst/>
              <a:gdLst/>
              <a:ahLst/>
              <a:cxnLst/>
              <a:rect l="l" t="t" r="r" b="b"/>
              <a:pathLst>
                <a:path w="9012" h="10691" extrusionOk="0">
                  <a:moveTo>
                    <a:pt x="5264" y="663"/>
                  </a:moveTo>
                  <a:lnTo>
                    <a:pt x="5264" y="1769"/>
                  </a:lnTo>
                  <a:lnTo>
                    <a:pt x="2963" y="1769"/>
                  </a:lnTo>
                  <a:lnTo>
                    <a:pt x="2963" y="663"/>
                  </a:lnTo>
                  <a:close/>
                  <a:moveTo>
                    <a:pt x="5264" y="2090"/>
                  </a:moveTo>
                  <a:lnTo>
                    <a:pt x="5264" y="2465"/>
                  </a:lnTo>
                  <a:lnTo>
                    <a:pt x="2963" y="2465"/>
                  </a:lnTo>
                  <a:lnTo>
                    <a:pt x="2963" y="2090"/>
                  </a:lnTo>
                  <a:close/>
                  <a:moveTo>
                    <a:pt x="7905" y="2090"/>
                  </a:moveTo>
                  <a:lnTo>
                    <a:pt x="7905" y="3197"/>
                  </a:lnTo>
                  <a:lnTo>
                    <a:pt x="6246" y="3197"/>
                  </a:lnTo>
                  <a:lnTo>
                    <a:pt x="6246" y="2751"/>
                  </a:lnTo>
                  <a:cubicBezTo>
                    <a:pt x="6246" y="2590"/>
                    <a:pt x="6121" y="2465"/>
                    <a:pt x="5960" y="2465"/>
                  </a:cubicBezTo>
                  <a:lnTo>
                    <a:pt x="5585" y="2465"/>
                  </a:lnTo>
                  <a:lnTo>
                    <a:pt x="5585" y="2090"/>
                  </a:lnTo>
                  <a:close/>
                  <a:moveTo>
                    <a:pt x="1928" y="5324"/>
                  </a:moveTo>
                  <a:cubicBezTo>
                    <a:pt x="1946" y="5324"/>
                    <a:pt x="1963" y="5329"/>
                    <a:pt x="1981" y="5338"/>
                  </a:cubicBezTo>
                  <a:lnTo>
                    <a:pt x="2320" y="5516"/>
                  </a:lnTo>
                  <a:cubicBezTo>
                    <a:pt x="2392" y="5552"/>
                    <a:pt x="2481" y="5570"/>
                    <a:pt x="2552" y="5570"/>
                  </a:cubicBezTo>
                  <a:lnTo>
                    <a:pt x="2570" y="5570"/>
                  </a:lnTo>
                  <a:cubicBezTo>
                    <a:pt x="2588" y="5570"/>
                    <a:pt x="2606" y="5570"/>
                    <a:pt x="2606" y="5552"/>
                  </a:cubicBezTo>
                  <a:lnTo>
                    <a:pt x="2784" y="5516"/>
                  </a:lnTo>
                  <a:lnTo>
                    <a:pt x="2481" y="6069"/>
                  </a:lnTo>
                  <a:lnTo>
                    <a:pt x="1410" y="6069"/>
                  </a:lnTo>
                  <a:lnTo>
                    <a:pt x="1107" y="5534"/>
                  </a:lnTo>
                  <a:lnTo>
                    <a:pt x="1214" y="5552"/>
                  </a:lnTo>
                  <a:cubicBezTo>
                    <a:pt x="1252" y="5564"/>
                    <a:pt x="1290" y="5570"/>
                    <a:pt x="1327" y="5570"/>
                  </a:cubicBezTo>
                  <a:cubicBezTo>
                    <a:pt x="1395" y="5570"/>
                    <a:pt x="1460" y="5551"/>
                    <a:pt x="1517" y="5516"/>
                  </a:cubicBezTo>
                  <a:lnTo>
                    <a:pt x="1874" y="5338"/>
                  </a:lnTo>
                  <a:cubicBezTo>
                    <a:pt x="1892" y="5329"/>
                    <a:pt x="1910" y="5324"/>
                    <a:pt x="1928" y="5324"/>
                  </a:cubicBezTo>
                  <a:close/>
                  <a:moveTo>
                    <a:pt x="2766" y="6390"/>
                  </a:moveTo>
                  <a:cubicBezTo>
                    <a:pt x="2873" y="6390"/>
                    <a:pt x="2980" y="6480"/>
                    <a:pt x="2980" y="6587"/>
                  </a:cubicBezTo>
                  <a:cubicBezTo>
                    <a:pt x="2998" y="6712"/>
                    <a:pt x="2891" y="6801"/>
                    <a:pt x="2766" y="6801"/>
                  </a:cubicBezTo>
                  <a:lnTo>
                    <a:pt x="1125" y="6801"/>
                  </a:lnTo>
                  <a:cubicBezTo>
                    <a:pt x="1000" y="6801"/>
                    <a:pt x="911" y="6712"/>
                    <a:pt x="911" y="6587"/>
                  </a:cubicBezTo>
                  <a:cubicBezTo>
                    <a:pt x="911" y="6480"/>
                    <a:pt x="1018" y="6390"/>
                    <a:pt x="1125" y="6390"/>
                  </a:cubicBezTo>
                  <a:close/>
                  <a:moveTo>
                    <a:pt x="6049" y="6890"/>
                  </a:moveTo>
                  <a:lnTo>
                    <a:pt x="6049" y="8567"/>
                  </a:lnTo>
                  <a:lnTo>
                    <a:pt x="4800" y="8567"/>
                  </a:lnTo>
                  <a:lnTo>
                    <a:pt x="4800" y="6890"/>
                  </a:lnTo>
                  <a:close/>
                  <a:moveTo>
                    <a:pt x="5415" y="0"/>
                  </a:moveTo>
                  <a:cubicBezTo>
                    <a:pt x="5336" y="0"/>
                    <a:pt x="5264" y="67"/>
                    <a:pt x="5264" y="163"/>
                  </a:cubicBezTo>
                  <a:lnTo>
                    <a:pt x="5264" y="342"/>
                  </a:lnTo>
                  <a:lnTo>
                    <a:pt x="2963" y="342"/>
                  </a:lnTo>
                  <a:lnTo>
                    <a:pt x="2963" y="163"/>
                  </a:lnTo>
                  <a:cubicBezTo>
                    <a:pt x="2963" y="92"/>
                    <a:pt x="2909" y="21"/>
                    <a:pt x="2838" y="3"/>
                  </a:cubicBezTo>
                  <a:cubicBezTo>
                    <a:pt x="2828" y="1"/>
                    <a:pt x="2819" y="0"/>
                    <a:pt x="2811" y="0"/>
                  </a:cubicBezTo>
                  <a:cubicBezTo>
                    <a:pt x="2719" y="0"/>
                    <a:pt x="2659" y="82"/>
                    <a:pt x="2659" y="163"/>
                  </a:cubicBezTo>
                  <a:lnTo>
                    <a:pt x="2659" y="502"/>
                  </a:lnTo>
                  <a:lnTo>
                    <a:pt x="2659" y="1912"/>
                  </a:lnTo>
                  <a:lnTo>
                    <a:pt x="2659" y="2447"/>
                  </a:lnTo>
                  <a:cubicBezTo>
                    <a:pt x="2517" y="2465"/>
                    <a:pt x="2409" y="2590"/>
                    <a:pt x="2409" y="2733"/>
                  </a:cubicBezTo>
                  <a:lnTo>
                    <a:pt x="2409" y="3536"/>
                  </a:lnTo>
                  <a:cubicBezTo>
                    <a:pt x="2409" y="3607"/>
                    <a:pt x="2463" y="3678"/>
                    <a:pt x="2534" y="3696"/>
                  </a:cubicBezTo>
                  <a:cubicBezTo>
                    <a:pt x="2544" y="3698"/>
                    <a:pt x="2553" y="3698"/>
                    <a:pt x="2562" y="3698"/>
                  </a:cubicBezTo>
                  <a:cubicBezTo>
                    <a:pt x="2653" y="3698"/>
                    <a:pt x="2713" y="3617"/>
                    <a:pt x="2713" y="3536"/>
                  </a:cubicBezTo>
                  <a:lnTo>
                    <a:pt x="2713" y="2768"/>
                  </a:lnTo>
                  <a:lnTo>
                    <a:pt x="5942" y="2768"/>
                  </a:lnTo>
                  <a:lnTo>
                    <a:pt x="5942" y="3250"/>
                  </a:lnTo>
                  <a:cubicBezTo>
                    <a:pt x="5942" y="3393"/>
                    <a:pt x="6049" y="3500"/>
                    <a:pt x="6192" y="3500"/>
                  </a:cubicBezTo>
                  <a:lnTo>
                    <a:pt x="8155" y="3500"/>
                  </a:lnTo>
                  <a:lnTo>
                    <a:pt x="8155" y="8567"/>
                  </a:lnTo>
                  <a:lnTo>
                    <a:pt x="6353" y="8567"/>
                  </a:lnTo>
                  <a:lnTo>
                    <a:pt x="6353" y="6801"/>
                  </a:lnTo>
                  <a:cubicBezTo>
                    <a:pt x="6353" y="6676"/>
                    <a:pt x="6263" y="6569"/>
                    <a:pt x="6139" y="6569"/>
                  </a:cubicBezTo>
                  <a:lnTo>
                    <a:pt x="4711" y="6569"/>
                  </a:lnTo>
                  <a:cubicBezTo>
                    <a:pt x="4586" y="6569"/>
                    <a:pt x="4497" y="6676"/>
                    <a:pt x="4497" y="6801"/>
                  </a:cubicBezTo>
                  <a:lnTo>
                    <a:pt x="4497" y="8567"/>
                  </a:lnTo>
                  <a:lnTo>
                    <a:pt x="3605" y="8567"/>
                  </a:lnTo>
                  <a:lnTo>
                    <a:pt x="2891" y="7122"/>
                  </a:lnTo>
                  <a:cubicBezTo>
                    <a:pt x="3123" y="7068"/>
                    <a:pt x="3302" y="6854"/>
                    <a:pt x="3302" y="6605"/>
                  </a:cubicBezTo>
                  <a:cubicBezTo>
                    <a:pt x="3302" y="6337"/>
                    <a:pt x="3087" y="6105"/>
                    <a:pt x="2820" y="6087"/>
                  </a:cubicBezTo>
                  <a:lnTo>
                    <a:pt x="3105" y="5570"/>
                  </a:lnTo>
                  <a:cubicBezTo>
                    <a:pt x="3159" y="5480"/>
                    <a:pt x="3159" y="5391"/>
                    <a:pt x="3105" y="5302"/>
                  </a:cubicBezTo>
                  <a:cubicBezTo>
                    <a:pt x="3070" y="5231"/>
                    <a:pt x="2980" y="5177"/>
                    <a:pt x="2873" y="5177"/>
                  </a:cubicBezTo>
                  <a:lnTo>
                    <a:pt x="2856" y="5177"/>
                  </a:lnTo>
                  <a:lnTo>
                    <a:pt x="2695" y="5213"/>
                  </a:lnTo>
                  <a:lnTo>
                    <a:pt x="2695" y="4267"/>
                  </a:lnTo>
                  <a:cubicBezTo>
                    <a:pt x="2695" y="4267"/>
                    <a:pt x="2641" y="4107"/>
                    <a:pt x="2552" y="4107"/>
                  </a:cubicBezTo>
                  <a:cubicBezTo>
                    <a:pt x="2463" y="4107"/>
                    <a:pt x="2392" y="4178"/>
                    <a:pt x="2409" y="4267"/>
                  </a:cubicBezTo>
                  <a:lnTo>
                    <a:pt x="2409" y="5195"/>
                  </a:lnTo>
                  <a:lnTo>
                    <a:pt x="2142" y="5052"/>
                  </a:lnTo>
                  <a:cubicBezTo>
                    <a:pt x="2079" y="5025"/>
                    <a:pt x="2008" y="5012"/>
                    <a:pt x="1937" y="5012"/>
                  </a:cubicBezTo>
                  <a:cubicBezTo>
                    <a:pt x="1865" y="5012"/>
                    <a:pt x="1794" y="5025"/>
                    <a:pt x="1731" y="5052"/>
                  </a:cubicBezTo>
                  <a:lnTo>
                    <a:pt x="1375" y="5248"/>
                  </a:lnTo>
                  <a:cubicBezTo>
                    <a:pt x="1363" y="5248"/>
                    <a:pt x="1343" y="5256"/>
                    <a:pt x="1326" y="5256"/>
                  </a:cubicBezTo>
                  <a:cubicBezTo>
                    <a:pt x="1317" y="5256"/>
                    <a:pt x="1309" y="5254"/>
                    <a:pt x="1303" y="5248"/>
                  </a:cubicBezTo>
                  <a:lnTo>
                    <a:pt x="1036" y="5195"/>
                  </a:lnTo>
                  <a:cubicBezTo>
                    <a:pt x="1018" y="5177"/>
                    <a:pt x="1018" y="5177"/>
                    <a:pt x="1000" y="5177"/>
                  </a:cubicBezTo>
                  <a:cubicBezTo>
                    <a:pt x="911" y="5177"/>
                    <a:pt x="821" y="5231"/>
                    <a:pt x="768" y="5302"/>
                  </a:cubicBezTo>
                  <a:cubicBezTo>
                    <a:pt x="732" y="5391"/>
                    <a:pt x="732" y="5480"/>
                    <a:pt x="768" y="5570"/>
                  </a:cubicBezTo>
                  <a:lnTo>
                    <a:pt x="1053" y="6087"/>
                  </a:lnTo>
                  <a:cubicBezTo>
                    <a:pt x="786" y="6105"/>
                    <a:pt x="572" y="6337"/>
                    <a:pt x="572" y="6605"/>
                  </a:cubicBezTo>
                  <a:cubicBezTo>
                    <a:pt x="572" y="6854"/>
                    <a:pt x="750" y="7068"/>
                    <a:pt x="1000" y="7122"/>
                  </a:cubicBezTo>
                  <a:lnTo>
                    <a:pt x="197" y="8728"/>
                  </a:lnTo>
                  <a:cubicBezTo>
                    <a:pt x="1" y="9156"/>
                    <a:pt x="19" y="9656"/>
                    <a:pt x="268" y="10048"/>
                  </a:cubicBezTo>
                  <a:cubicBezTo>
                    <a:pt x="518" y="10459"/>
                    <a:pt x="946" y="10690"/>
                    <a:pt x="1428" y="10690"/>
                  </a:cubicBezTo>
                  <a:lnTo>
                    <a:pt x="2463" y="10690"/>
                  </a:lnTo>
                  <a:cubicBezTo>
                    <a:pt x="2873" y="10690"/>
                    <a:pt x="3248" y="10512"/>
                    <a:pt x="3516" y="10209"/>
                  </a:cubicBezTo>
                  <a:cubicBezTo>
                    <a:pt x="3569" y="10137"/>
                    <a:pt x="3569" y="10030"/>
                    <a:pt x="3498" y="9977"/>
                  </a:cubicBezTo>
                  <a:cubicBezTo>
                    <a:pt x="3468" y="9954"/>
                    <a:pt x="3435" y="9944"/>
                    <a:pt x="3401" y="9944"/>
                  </a:cubicBezTo>
                  <a:cubicBezTo>
                    <a:pt x="3355" y="9944"/>
                    <a:pt x="3307" y="9964"/>
                    <a:pt x="3266" y="9995"/>
                  </a:cubicBezTo>
                  <a:cubicBezTo>
                    <a:pt x="3070" y="10244"/>
                    <a:pt x="2463" y="10387"/>
                    <a:pt x="2463" y="10387"/>
                  </a:cubicBezTo>
                  <a:lnTo>
                    <a:pt x="1446" y="10387"/>
                  </a:lnTo>
                  <a:cubicBezTo>
                    <a:pt x="1071" y="10387"/>
                    <a:pt x="714" y="10191"/>
                    <a:pt x="518" y="9870"/>
                  </a:cubicBezTo>
                  <a:cubicBezTo>
                    <a:pt x="340" y="9566"/>
                    <a:pt x="322" y="9192"/>
                    <a:pt x="482" y="8871"/>
                  </a:cubicBezTo>
                  <a:lnTo>
                    <a:pt x="1339" y="7140"/>
                  </a:lnTo>
                  <a:lnTo>
                    <a:pt x="2570" y="7140"/>
                  </a:lnTo>
                  <a:lnTo>
                    <a:pt x="3409" y="8871"/>
                  </a:lnTo>
                  <a:cubicBezTo>
                    <a:pt x="3498" y="9031"/>
                    <a:pt x="3534" y="9210"/>
                    <a:pt x="3516" y="9388"/>
                  </a:cubicBezTo>
                  <a:cubicBezTo>
                    <a:pt x="3516" y="9459"/>
                    <a:pt x="3587" y="9531"/>
                    <a:pt x="3658" y="9549"/>
                  </a:cubicBezTo>
                  <a:lnTo>
                    <a:pt x="3676" y="9549"/>
                  </a:lnTo>
                  <a:cubicBezTo>
                    <a:pt x="3748" y="9549"/>
                    <a:pt x="3819" y="9477"/>
                    <a:pt x="3837" y="9388"/>
                  </a:cubicBezTo>
                  <a:cubicBezTo>
                    <a:pt x="3837" y="9210"/>
                    <a:pt x="3819" y="9049"/>
                    <a:pt x="3748" y="8871"/>
                  </a:cubicBezTo>
                  <a:lnTo>
                    <a:pt x="8833" y="8871"/>
                  </a:lnTo>
                  <a:cubicBezTo>
                    <a:pt x="8922" y="8871"/>
                    <a:pt x="8993" y="8817"/>
                    <a:pt x="8993" y="8728"/>
                  </a:cubicBezTo>
                  <a:cubicBezTo>
                    <a:pt x="9011" y="8639"/>
                    <a:pt x="8940" y="8567"/>
                    <a:pt x="8851" y="8567"/>
                  </a:cubicBezTo>
                  <a:lnTo>
                    <a:pt x="8458" y="8567"/>
                  </a:lnTo>
                  <a:lnTo>
                    <a:pt x="8458" y="3482"/>
                  </a:lnTo>
                  <a:cubicBezTo>
                    <a:pt x="8458" y="3321"/>
                    <a:pt x="8351" y="3197"/>
                    <a:pt x="8208" y="3179"/>
                  </a:cubicBezTo>
                  <a:lnTo>
                    <a:pt x="8208" y="1412"/>
                  </a:lnTo>
                  <a:cubicBezTo>
                    <a:pt x="8208" y="1323"/>
                    <a:pt x="8155" y="1252"/>
                    <a:pt x="8083" y="1234"/>
                  </a:cubicBezTo>
                  <a:cubicBezTo>
                    <a:pt x="7976" y="1234"/>
                    <a:pt x="7905" y="1305"/>
                    <a:pt x="7905" y="1394"/>
                  </a:cubicBezTo>
                  <a:lnTo>
                    <a:pt x="7905" y="1769"/>
                  </a:lnTo>
                  <a:lnTo>
                    <a:pt x="5585" y="1769"/>
                  </a:lnTo>
                  <a:lnTo>
                    <a:pt x="5585" y="502"/>
                  </a:lnTo>
                  <a:lnTo>
                    <a:pt x="5585" y="163"/>
                  </a:lnTo>
                  <a:cubicBezTo>
                    <a:pt x="5585" y="92"/>
                    <a:pt x="5532" y="21"/>
                    <a:pt x="5443" y="3"/>
                  </a:cubicBezTo>
                  <a:cubicBezTo>
                    <a:pt x="5434" y="1"/>
                    <a:pt x="5424" y="0"/>
                    <a:pt x="5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1"/>
            <p:cNvSpPr/>
            <p:nvPr/>
          </p:nvSpPr>
          <p:spPr>
            <a:xfrm>
              <a:off x="2428874" y="2352192"/>
              <a:ext cx="51525" cy="73135"/>
            </a:xfrm>
            <a:custGeom>
              <a:avLst/>
              <a:gdLst/>
              <a:ahLst/>
              <a:cxnLst/>
              <a:rect l="l" t="t" r="r" b="b"/>
              <a:pathLst>
                <a:path w="1464" h="2078" extrusionOk="0">
                  <a:moveTo>
                    <a:pt x="724" y="1"/>
                  </a:moveTo>
                  <a:cubicBezTo>
                    <a:pt x="641" y="1"/>
                    <a:pt x="571" y="68"/>
                    <a:pt x="571" y="150"/>
                  </a:cubicBezTo>
                  <a:lnTo>
                    <a:pt x="571" y="311"/>
                  </a:lnTo>
                  <a:cubicBezTo>
                    <a:pt x="214" y="364"/>
                    <a:pt x="0" y="793"/>
                    <a:pt x="375" y="1132"/>
                  </a:cubicBezTo>
                  <a:cubicBezTo>
                    <a:pt x="410" y="1167"/>
                    <a:pt x="446" y="1185"/>
                    <a:pt x="482" y="1185"/>
                  </a:cubicBezTo>
                  <a:lnTo>
                    <a:pt x="910" y="1185"/>
                  </a:lnTo>
                  <a:cubicBezTo>
                    <a:pt x="1035" y="1310"/>
                    <a:pt x="946" y="1453"/>
                    <a:pt x="839" y="1453"/>
                  </a:cubicBezTo>
                  <a:lnTo>
                    <a:pt x="482" y="1453"/>
                  </a:lnTo>
                  <a:cubicBezTo>
                    <a:pt x="393" y="1453"/>
                    <a:pt x="321" y="1506"/>
                    <a:pt x="321" y="1596"/>
                  </a:cubicBezTo>
                  <a:cubicBezTo>
                    <a:pt x="303" y="1685"/>
                    <a:pt x="375" y="1756"/>
                    <a:pt x="464" y="1756"/>
                  </a:cubicBezTo>
                  <a:lnTo>
                    <a:pt x="571" y="1756"/>
                  </a:lnTo>
                  <a:lnTo>
                    <a:pt x="571" y="1917"/>
                  </a:lnTo>
                  <a:cubicBezTo>
                    <a:pt x="571" y="2006"/>
                    <a:pt x="642" y="2077"/>
                    <a:pt x="714" y="2077"/>
                  </a:cubicBezTo>
                  <a:cubicBezTo>
                    <a:pt x="803" y="2077"/>
                    <a:pt x="874" y="2006"/>
                    <a:pt x="874" y="1917"/>
                  </a:cubicBezTo>
                  <a:lnTo>
                    <a:pt x="874" y="1720"/>
                  </a:lnTo>
                  <a:cubicBezTo>
                    <a:pt x="1231" y="1685"/>
                    <a:pt x="1463" y="1239"/>
                    <a:pt x="1088" y="882"/>
                  </a:cubicBezTo>
                  <a:cubicBezTo>
                    <a:pt x="1053" y="864"/>
                    <a:pt x="1017" y="846"/>
                    <a:pt x="981" y="846"/>
                  </a:cubicBezTo>
                  <a:lnTo>
                    <a:pt x="589" y="846"/>
                  </a:lnTo>
                  <a:cubicBezTo>
                    <a:pt x="589" y="846"/>
                    <a:pt x="571" y="846"/>
                    <a:pt x="571" y="828"/>
                  </a:cubicBezTo>
                  <a:cubicBezTo>
                    <a:pt x="446" y="721"/>
                    <a:pt x="535" y="579"/>
                    <a:pt x="642" y="579"/>
                  </a:cubicBezTo>
                  <a:lnTo>
                    <a:pt x="999" y="579"/>
                  </a:lnTo>
                  <a:cubicBezTo>
                    <a:pt x="1071" y="579"/>
                    <a:pt x="1142" y="507"/>
                    <a:pt x="1160" y="436"/>
                  </a:cubicBezTo>
                  <a:cubicBezTo>
                    <a:pt x="1160" y="347"/>
                    <a:pt x="1088" y="257"/>
                    <a:pt x="999" y="257"/>
                  </a:cubicBezTo>
                  <a:lnTo>
                    <a:pt x="874" y="257"/>
                  </a:lnTo>
                  <a:lnTo>
                    <a:pt x="874" y="97"/>
                  </a:lnTo>
                  <a:cubicBezTo>
                    <a:pt x="874" y="79"/>
                    <a:pt x="874" y="79"/>
                    <a:pt x="856" y="61"/>
                  </a:cubicBezTo>
                  <a:cubicBezTo>
                    <a:pt x="814" y="19"/>
                    <a:pt x="767" y="1"/>
                    <a:pt x="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51"/>
          <p:cNvGrpSpPr/>
          <p:nvPr/>
        </p:nvGrpSpPr>
        <p:grpSpPr>
          <a:xfrm>
            <a:off x="6418996" y="2137679"/>
            <a:ext cx="376164" cy="270051"/>
            <a:chOff x="6418996" y="2137679"/>
            <a:chExt cx="376164" cy="270051"/>
          </a:xfrm>
        </p:grpSpPr>
        <p:sp>
          <p:nvSpPr>
            <p:cNvPr id="1154" name="Google Shape;1154;p51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1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1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1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" name="Google Shape;1158;p51"/>
          <p:cNvGrpSpPr/>
          <p:nvPr/>
        </p:nvGrpSpPr>
        <p:grpSpPr>
          <a:xfrm>
            <a:off x="713225" y="2098120"/>
            <a:ext cx="380599" cy="348536"/>
            <a:chOff x="713225" y="2098120"/>
            <a:chExt cx="380599" cy="348536"/>
          </a:xfrm>
        </p:grpSpPr>
        <p:sp>
          <p:nvSpPr>
            <p:cNvPr id="1159" name="Google Shape;1159;p51"/>
            <p:cNvSpPr/>
            <p:nvPr/>
          </p:nvSpPr>
          <p:spPr>
            <a:xfrm>
              <a:off x="853266" y="2155805"/>
              <a:ext cx="240558" cy="290851"/>
            </a:xfrm>
            <a:custGeom>
              <a:avLst/>
              <a:gdLst/>
              <a:ahLst/>
              <a:cxnLst/>
              <a:rect l="l" t="t" r="r" b="b"/>
              <a:pathLst>
                <a:path w="6835" h="8264" extrusionOk="0">
                  <a:moveTo>
                    <a:pt x="6080" y="314"/>
                  </a:moveTo>
                  <a:cubicBezTo>
                    <a:pt x="6227" y="314"/>
                    <a:pt x="6339" y="358"/>
                    <a:pt x="6388" y="431"/>
                  </a:cubicBezTo>
                  <a:cubicBezTo>
                    <a:pt x="6478" y="574"/>
                    <a:pt x="6388" y="824"/>
                    <a:pt x="6157" y="1056"/>
                  </a:cubicBezTo>
                  <a:cubicBezTo>
                    <a:pt x="5960" y="1252"/>
                    <a:pt x="5889" y="1519"/>
                    <a:pt x="5942" y="1769"/>
                  </a:cubicBezTo>
                  <a:cubicBezTo>
                    <a:pt x="5960" y="1876"/>
                    <a:pt x="5996" y="1983"/>
                    <a:pt x="6014" y="2090"/>
                  </a:cubicBezTo>
                  <a:lnTo>
                    <a:pt x="822" y="2090"/>
                  </a:lnTo>
                  <a:cubicBezTo>
                    <a:pt x="839" y="1983"/>
                    <a:pt x="857" y="1876"/>
                    <a:pt x="893" y="1769"/>
                  </a:cubicBezTo>
                  <a:cubicBezTo>
                    <a:pt x="946" y="1519"/>
                    <a:pt x="875" y="1252"/>
                    <a:pt x="679" y="1056"/>
                  </a:cubicBezTo>
                  <a:cubicBezTo>
                    <a:pt x="447" y="824"/>
                    <a:pt x="358" y="574"/>
                    <a:pt x="447" y="431"/>
                  </a:cubicBezTo>
                  <a:cubicBezTo>
                    <a:pt x="496" y="358"/>
                    <a:pt x="608" y="314"/>
                    <a:pt x="755" y="314"/>
                  </a:cubicBezTo>
                  <a:cubicBezTo>
                    <a:pt x="930" y="314"/>
                    <a:pt x="1152" y="375"/>
                    <a:pt x="1375" y="520"/>
                  </a:cubicBezTo>
                  <a:cubicBezTo>
                    <a:pt x="1393" y="538"/>
                    <a:pt x="1410" y="538"/>
                    <a:pt x="1428" y="556"/>
                  </a:cubicBezTo>
                  <a:cubicBezTo>
                    <a:pt x="1553" y="643"/>
                    <a:pt x="1713" y="687"/>
                    <a:pt x="1871" y="687"/>
                  </a:cubicBezTo>
                  <a:cubicBezTo>
                    <a:pt x="1939" y="687"/>
                    <a:pt x="2006" y="679"/>
                    <a:pt x="2071" y="663"/>
                  </a:cubicBezTo>
                  <a:cubicBezTo>
                    <a:pt x="2517" y="538"/>
                    <a:pt x="2967" y="476"/>
                    <a:pt x="3418" y="476"/>
                  </a:cubicBezTo>
                  <a:cubicBezTo>
                    <a:pt x="3868" y="476"/>
                    <a:pt x="4319" y="538"/>
                    <a:pt x="4765" y="663"/>
                  </a:cubicBezTo>
                  <a:cubicBezTo>
                    <a:pt x="4829" y="679"/>
                    <a:pt x="4896" y="687"/>
                    <a:pt x="4964" y="687"/>
                  </a:cubicBezTo>
                  <a:cubicBezTo>
                    <a:pt x="5122" y="687"/>
                    <a:pt x="5282" y="643"/>
                    <a:pt x="5407" y="556"/>
                  </a:cubicBezTo>
                  <a:cubicBezTo>
                    <a:pt x="5425" y="538"/>
                    <a:pt x="5443" y="538"/>
                    <a:pt x="5461" y="520"/>
                  </a:cubicBezTo>
                  <a:cubicBezTo>
                    <a:pt x="5683" y="375"/>
                    <a:pt x="5906" y="314"/>
                    <a:pt x="6080" y="314"/>
                  </a:cubicBezTo>
                  <a:close/>
                  <a:moveTo>
                    <a:pt x="746" y="1"/>
                  </a:moveTo>
                  <a:cubicBezTo>
                    <a:pt x="497" y="1"/>
                    <a:pt x="288" y="90"/>
                    <a:pt x="179" y="270"/>
                  </a:cubicBezTo>
                  <a:cubicBezTo>
                    <a:pt x="1" y="538"/>
                    <a:pt x="108" y="948"/>
                    <a:pt x="447" y="1270"/>
                  </a:cubicBezTo>
                  <a:cubicBezTo>
                    <a:pt x="572" y="1395"/>
                    <a:pt x="625" y="1555"/>
                    <a:pt x="572" y="1698"/>
                  </a:cubicBezTo>
                  <a:cubicBezTo>
                    <a:pt x="483" y="2090"/>
                    <a:pt x="411" y="2536"/>
                    <a:pt x="375" y="3000"/>
                  </a:cubicBezTo>
                  <a:cubicBezTo>
                    <a:pt x="358" y="3072"/>
                    <a:pt x="411" y="3143"/>
                    <a:pt x="483" y="3179"/>
                  </a:cubicBezTo>
                  <a:cubicBezTo>
                    <a:pt x="494" y="3181"/>
                    <a:pt x="506" y="3182"/>
                    <a:pt x="517" y="3182"/>
                  </a:cubicBezTo>
                  <a:cubicBezTo>
                    <a:pt x="597" y="3182"/>
                    <a:pt x="679" y="3130"/>
                    <a:pt x="679" y="3036"/>
                  </a:cubicBezTo>
                  <a:cubicBezTo>
                    <a:pt x="697" y="2822"/>
                    <a:pt x="732" y="2608"/>
                    <a:pt x="768" y="2394"/>
                  </a:cubicBezTo>
                  <a:lnTo>
                    <a:pt x="6067" y="2394"/>
                  </a:lnTo>
                  <a:cubicBezTo>
                    <a:pt x="6246" y="3500"/>
                    <a:pt x="6246" y="4767"/>
                    <a:pt x="6067" y="5873"/>
                  </a:cubicBezTo>
                  <a:lnTo>
                    <a:pt x="768" y="5873"/>
                  </a:lnTo>
                  <a:cubicBezTo>
                    <a:pt x="661" y="5213"/>
                    <a:pt x="625" y="4481"/>
                    <a:pt x="643" y="3768"/>
                  </a:cubicBezTo>
                  <a:cubicBezTo>
                    <a:pt x="643" y="3678"/>
                    <a:pt x="572" y="3607"/>
                    <a:pt x="483" y="3607"/>
                  </a:cubicBezTo>
                  <a:cubicBezTo>
                    <a:pt x="475" y="3605"/>
                    <a:pt x="468" y="3604"/>
                    <a:pt x="460" y="3604"/>
                  </a:cubicBezTo>
                  <a:cubicBezTo>
                    <a:pt x="397" y="3604"/>
                    <a:pt x="338" y="3670"/>
                    <a:pt x="322" y="3750"/>
                  </a:cubicBezTo>
                  <a:cubicBezTo>
                    <a:pt x="304" y="4553"/>
                    <a:pt x="358" y="5356"/>
                    <a:pt x="483" y="6051"/>
                  </a:cubicBezTo>
                  <a:cubicBezTo>
                    <a:pt x="518" y="6230"/>
                    <a:pt x="536" y="6408"/>
                    <a:pt x="590" y="6569"/>
                  </a:cubicBezTo>
                  <a:cubicBezTo>
                    <a:pt x="625" y="6712"/>
                    <a:pt x="572" y="6872"/>
                    <a:pt x="465" y="6979"/>
                  </a:cubicBezTo>
                  <a:cubicBezTo>
                    <a:pt x="108" y="7318"/>
                    <a:pt x="1" y="7711"/>
                    <a:pt x="179" y="7996"/>
                  </a:cubicBezTo>
                  <a:cubicBezTo>
                    <a:pt x="286" y="8175"/>
                    <a:pt x="500" y="8264"/>
                    <a:pt x="750" y="8264"/>
                  </a:cubicBezTo>
                  <a:cubicBezTo>
                    <a:pt x="1000" y="8264"/>
                    <a:pt x="1268" y="8175"/>
                    <a:pt x="1535" y="8014"/>
                  </a:cubicBezTo>
                  <a:cubicBezTo>
                    <a:pt x="1553" y="7996"/>
                    <a:pt x="1589" y="7978"/>
                    <a:pt x="1607" y="7978"/>
                  </a:cubicBezTo>
                  <a:cubicBezTo>
                    <a:pt x="1680" y="7917"/>
                    <a:pt x="1770" y="7890"/>
                    <a:pt x="1859" y="7890"/>
                  </a:cubicBezTo>
                  <a:cubicBezTo>
                    <a:pt x="1900" y="7890"/>
                    <a:pt x="1942" y="7896"/>
                    <a:pt x="1981" y="7907"/>
                  </a:cubicBezTo>
                  <a:cubicBezTo>
                    <a:pt x="2454" y="8032"/>
                    <a:pt x="2926" y="8103"/>
                    <a:pt x="3390" y="8103"/>
                  </a:cubicBezTo>
                  <a:cubicBezTo>
                    <a:pt x="3522" y="8103"/>
                    <a:pt x="3653" y="8097"/>
                    <a:pt x="3783" y="8086"/>
                  </a:cubicBezTo>
                  <a:cubicBezTo>
                    <a:pt x="3855" y="8086"/>
                    <a:pt x="3926" y="8032"/>
                    <a:pt x="3944" y="7961"/>
                  </a:cubicBezTo>
                  <a:cubicBezTo>
                    <a:pt x="3944" y="7863"/>
                    <a:pt x="3884" y="7780"/>
                    <a:pt x="3793" y="7780"/>
                  </a:cubicBezTo>
                  <a:cubicBezTo>
                    <a:pt x="3784" y="7780"/>
                    <a:pt x="3775" y="7781"/>
                    <a:pt x="3766" y="7782"/>
                  </a:cubicBezTo>
                  <a:cubicBezTo>
                    <a:pt x="3657" y="7789"/>
                    <a:pt x="3548" y="7793"/>
                    <a:pt x="3438" y="7793"/>
                  </a:cubicBezTo>
                  <a:cubicBezTo>
                    <a:pt x="2988" y="7793"/>
                    <a:pt x="2530" y="7733"/>
                    <a:pt x="2071" y="7604"/>
                  </a:cubicBezTo>
                  <a:cubicBezTo>
                    <a:pt x="2006" y="7588"/>
                    <a:pt x="1939" y="7580"/>
                    <a:pt x="1871" y="7580"/>
                  </a:cubicBezTo>
                  <a:cubicBezTo>
                    <a:pt x="1713" y="7580"/>
                    <a:pt x="1553" y="7623"/>
                    <a:pt x="1428" y="7711"/>
                  </a:cubicBezTo>
                  <a:cubicBezTo>
                    <a:pt x="1410" y="7729"/>
                    <a:pt x="1393" y="7729"/>
                    <a:pt x="1375" y="7747"/>
                  </a:cubicBezTo>
                  <a:cubicBezTo>
                    <a:pt x="1152" y="7882"/>
                    <a:pt x="930" y="7944"/>
                    <a:pt x="756" y="7944"/>
                  </a:cubicBezTo>
                  <a:cubicBezTo>
                    <a:pt x="609" y="7944"/>
                    <a:pt x="496" y="7900"/>
                    <a:pt x="447" y="7818"/>
                  </a:cubicBezTo>
                  <a:cubicBezTo>
                    <a:pt x="358" y="7693"/>
                    <a:pt x="447" y="7425"/>
                    <a:pt x="679" y="7211"/>
                  </a:cubicBezTo>
                  <a:cubicBezTo>
                    <a:pt x="875" y="7015"/>
                    <a:pt x="946" y="6747"/>
                    <a:pt x="893" y="6498"/>
                  </a:cubicBezTo>
                  <a:cubicBezTo>
                    <a:pt x="857" y="6390"/>
                    <a:pt x="839" y="6283"/>
                    <a:pt x="822" y="6176"/>
                  </a:cubicBezTo>
                  <a:lnTo>
                    <a:pt x="6014" y="6176"/>
                  </a:lnTo>
                  <a:cubicBezTo>
                    <a:pt x="5996" y="6283"/>
                    <a:pt x="5978" y="6390"/>
                    <a:pt x="5942" y="6498"/>
                  </a:cubicBezTo>
                  <a:cubicBezTo>
                    <a:pt x="5889" y="6747"/>
                    <a:pt x="5960" y="7015"/>
                    <a:pt x="6157" y="7211"/>
                  </a:cubicBezTo>
                  <a:cubicBezTo>
                    <a:pt x="6388" y="7425"/>
                    <a:pt x="6478" y="7693"/>
                    <a:pt x="6388" y="7836"/>
                  </a:cubicBezTo>
                  <a:cubicBezTo>
                    <a:pt x="6339" y="7909"/>
                    <a:pt x="6227" y="7953"/>
                    <a:pt x="6080" y="7953"/>
                  </a:cubicBezTo>
                  <a:cubicBezTo>
                    <a:pt x="5906" y="7953"/>
                    <a:pt x="5683" y="7892"/>
                    <a:pt x="5461" y="7747"/>
                  </a:cubicBezTo>
                  <a:cubicBezTo>
                    <a:pt x="5443" y="7729"/>
                    <a:pt x="5425" y="7729"/>
                    <a:pt x="5407" y="7711"/>
                  </a:cubicBezTo>
                  <a:cubicBezTo>
                    <a:pt x="5282" y="7623"/>
                    <a:pt x="5122" y="7580"/>
                    <a:pt x="4964" y="7580"/>
                  </a:cubicBezTo>
                  <a:cubicBezTo>
                    <a:pt x="4896" y="7580"/>
                    <a:pt x="4829" y="7588"/>
                    <a:pt x="4765" y="7604"/>
                  </a:cubicBezTo>
                  <a:cubicBezTo>
                    <a:pt x="4676" y="7622"/>
                    <a:pt x="4586" y="7657"/>
                    <a:pt x="4479" y="7675"/>
                  </a:cubicBezTo>
                  <a:cubicBezTo>
                    <a:pt x="4408" y="7693"/>
                    <a:pt x="4354" y="7747"/>
                    <a:pt x="4354" y="7836"/>
                  </a:cubicBezTo>
                  <a:cubicBezTo>
                    <a:pt x="4354" y="7916"/>
                    <a:pt x="4426" y="7981"/>
                    <a:pt x="4518" y="7981"/>
                  </a:cubicBezTo>
                  <a:cubicBezTo>
                    <a:pt x="4529" y="7981"/>
                    <a:pt x="4540" y="7980"/>
                    <a:pt x="4551" y="7978"/>
                  </a:cubicBezTo>
                  <a:cubicBezTo>
                    <a:pt x="4640" y="7961"/>
                    <a:pt x="4747" y="7943"/>
                    <a:pt x="4854" y="7907"/>
                  </a:cubicBezTo>
                  <a:cubicBezTo>
                    <a:pt x="4894" y="7896"/>
                    <a:pt x="4935" y="7890"/>
                    <a:pt x="4976" y="7890"/>
                  </a:cubicBezTo>
                  <a:cubicBezTo>
                    <a:pt x="5066" y="7890"/>
                    <a:pt x="5156" y="7917"/>
                    <a:pt x="5229" y="7978"/>
                  </a:cubicBezTo>
                  <a:cubicBezTo>
                    <a:pt x="5247" y="7978"/>
                    <a:pt x="5264" y="7996"/>
                    <a:pt x="5300" y="8014"/>
                  </a:cubicBezTo>
                  <a:cubicBezTo>
                    <a:pt x="5568" y="8175"/>
                    <a:pt x="5835" y="8264"/>
                    <a:pt x="6085" y="8264"/>
                  </a:cubicBezTo>
                  <a:cubicBezTo>
                    <a:pt x="6335" y="8264"/>
                    <a:pt x="6549" y="8175"/>
                    <a:pt x="6656" y="7996"/>
                  </a:cubicBezTo>
                  <a:cubicBezTo>
                    <a:pt x="6835" y="7729"/>
                    <a:pt x="6727" y="7318"/>
                    <a:pt x="6371" y="6979"/>
                  </a:cubicBezTo>
                  <a:cubicBezTo>
                    <a:pt x="6264" y="6872"/>
                    <a:pt x="6210" y="6712"/>
                    <a:pt x="6246" y="6569"/>
                  </a:cubicBezTo>
                  <a:cubicBezTo>
                    <a:pt x="6603" y="5106"/>
                    <a:pt x="6603" y="3161"/>
                    <a:pt x="6246" y="1698"/>
                  </a:cubicBezTo>
                  <a:cubicBezTo>
                    <a:pt x="6210" y="1555"/>
                    <a:pt x="6264" y="1395"/>
                    <a:pt x="6371" y="1270"/>
                  </a:cubicBezTo>
                  <a:cubicBezTo>
                    <a:pt x="6727" y="948"/>
                    <a:pt x="6835" y="538"/>
                    <a:pt x="6656" y="270"/>
                  </a:cubicBezTo>
                  <a:cubicBezTo>
                    <a:pt x="6548" y="90"/>
                    <a:pt x="6339" y="1"/>
                    <a:pt x="6089" y="1"/>
                  </a:cubicBezTo>
                  <a:cubicBezTo>
                    <a:pt x="5846" y="1"/>
                    <a:pt x="5564" y="85"/>
                    <a:pt x="5300" y="253"/>
                  </a:cubicBezTo>
                  <a:cubicBezTo>
                    <a:pt x="5264" y="270"/>
                    <a:pt x="5247" y="270"/>
                    <a:pt x="5229" y="288"/>
                  </a:cubicBezTo>
                  <a:cubicBezTo>
                    <a:pt x="5156" y="349"/>
                    <a:pt x="5066" y="377"/>
                    <a:pt x="4976" y="377"/>
                  </a:cubicBezTo>
                  <a:cubicBezTo>
                    <a:pt x="4935" y="377"/>
                    <a:pt x="4894" y="371"/>
                    <a:pt x="4854" y="360"/>
                  </a:cubicBezTo>
                  <a:cubicBezTo>
                    <a:pt x="4372" y="226"/>
                    <a:pt x="3890" y="159"/>
                    <a:pt x="3411" y="159"/>
                  </a:cubicBezTo>
                  <a:cubicBezTo>
                    <a:pt x="2931" y="159"/>
                    <a:pt x="2454" y="226"/>
                    <a:pt x="1981" y="360"/>
                  </a:cubicBezTo>
                  <a:cubicBezTo>
                    <a:pt x="1942" y="371"/>
                    <a:pt x="1900" y="377"/>
                    <a:pt x="1858" y="377"/>
                  </a:cubicBezTo>
                  <a:cubicBezTo>
                    <a:pt x="1768" y="377"/>
                    <a:pt x="1674" y="349"/>
                    <a:pt x="1589" y="288"/>
                  </a:cubicBezTo>
                  <a:cubicBezTo>
                    <a:pt x="1571" y="270"/>
                    <a:pt x="1553" y="270"/>
                    <a:pt x="1535" y="253"/>
                  </a:cubicBezTo>
                  <a:cubicBezTo>
                    <a:pt x="1271" y="85"/>
                    <a:pt x="989" y="1"/>
                    <a:pt x="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1"/>
            <p:cNvSpPr/>
            <p:nvPr/>
          </p:nvSpPr>
          <p:spPr>
            <a:xfrm>
              <a:off x="713225" y="2098120"/>
              <a:ext cx="118114" cy="348536"/>
            </a:xfrm>
            <a:custGeom>
              <a:avLst/>
              <a:gdLst/>
              <a:ahLst/>
              <a:cxnLst/>
              <a:rect l="l" t="t" r="r" b="b"/>
              <a:pathLst>
                <a:path w="3356" h="9903" extrusionOk="0">
                  <a:moveTo>
                    <a:pt x="2303" y="321"/>
                  </a:moveTo>
                  <a:cubicBezTo>
                    <a:pt x="2410" y="321"/>
                    <a:pt x="2445" y="375"/>
                    <a:pt x="2463" y="411"/>
                  </a:cubicBezTo>
                  <a:cubicBezTo>
                    <a:pt x="2481" y="429"/>
                    <a:pt x="2499" y="500"/>
                    <a:pt x="2463" y="571"/>
                  </a:cubicBezTo>
                  <a:lnTo>
                    <a:pt x="1981" y="1338"/>
                  </a:lnTo>
                  <a:lnTo>
                    <a:pt x="1286" y="1338"/>
                  </a:lnTo>
                  <a:lnTo>
                    <a:pt x="822" y="571"/>
                  </a:lnTo>
                  <a:cubicBezTo>
                    <a:pt x="768" y="500"/>
                    <a:pt x="804" y="429"/>
                    <a:pt x="822" y="411"/>
                  </a:cubicBezTo>
                  <a:cubicBezTo>
                    <a:pt x="822" y="375"/>
                    <a:pt x="875" y="321"/>
                    <a:pt x="964" y="321"/>
                  </a:cubicBezTo>
                  <a:close/>
                  <a:moveTo>
                    <a:pt x="1928" y="1677"/>
                  </a:moveTo>
                  <a:lnTo>
                    <a:pt x="1928" y="6477"/>
                  </a:lnTo>
                  <a:lnTo>
                    <a:pt x="1357" y="6477"/>
                  </a:lnTo>
                  <a:lnTo>
                    <a:pt x="1357" y="1677"/>
                  </a:lnTo>
                  <a:close/>
                  <a:moveTo>
                    <a:pt x="964" y="0"/>
                  </a:moveTo>
                  <a:cubicBezTo>
                    <a:pt x="804" y="0"/>
                    <a:pt x="643" y="72"/>
                    <a:pt x="554" y="214"/>
                  </a:cubicBezTo>
                  <a:cubicBezTo>
                    <a:pt x="447" y="375"/>
                    <a:pt x="447" y="589"/>
                    <a:pt x="554" y="750"/>
                  </a:cubicBezTo>
                  <a:lnTo>
                    <a:pt x="1036" y="1553"/>
                  </a:lnTo>
                  <a:lnTo>
                    <a:pt x="1036" y="6477"/>
                  </a:lnTo>
                  <a:lnTo>
                    <a:pt x="304" y="6477"/>
                  </a:lnTo>
                  <a:cubicBezTo>
                    <a:pt x="233" y="6477"/>
                    <a:pt x="161" y="6531"/>
                    <a:pt x="144" y="6620"/>
                  </a:cubicBezTo>
                  <a:cubicBezTo>
                    <a:pt x="126" y="6780"/>
                    <a:pt x="90" y="6959"/>
                    <a:pt x="72" y="7137"/>
                  </a:cubicBezTo>
                  <a:cubicBezTo>
                    <a:pt x="72" y="7137"/>
                    <a:pt x="72" y="7155"/>
                    <a:pt x="90" y="7173"/>
                  </a:cubicBezTo>
                  <a:cubicBezTo>
                    <a:pt x="132" y="7229"/>
                    <a:pt x="185" y="7252"/>
                    <a:pt x="234" y="7252"/>
                  </a:cubicBezTo>
                  <a:cubicBezTo>
                    <a:pt x="312" y="7252"/>
                    <a:pt x="383" y="7196"/>
                    <a:pt x="393" y="7119"/>
                  </a:cubicBezTo>
                  <a:cubicBezTo>
                    <a:pt x="393" y="7030"/>
                    <a:pt x="411" y="6923"/>
                    <a:pt x="429" y="6834"/>
                  </a:cubicBezTo>
                  <a:cubicBezTo>
                    <a:pt x="429" y="6816"/>
                    <a:pt x="447" y="6798"/>
                    <a:pt x="483" y="6798"/>
                  </a:cubicBezTo>
                  <a:lnTo>
                    <a:pt x="2731" y="6798"/>
                  </a:lnTo>
                  <a:cubicBezTo>
                    <a:pt x="2802" y="6798"/>
                    <a:pt x="2856" y="6834"/>
                    <a:pt x="2856" y="6905"/>
                  </a:cubicBezTo>
                  <a:cubicBezTo>
                    <a:pt x="2981" y="7726"/>
                    <a:pt x="2981" y="8404"/>
                    <a:pt x="2838" y="8690"/>
                  </a:cubicBezTo>
                  <a:cubicBezTo>
                    <a:pt x="2659" y="9029"/>
                    <a:pt x="1964" y="9582"/>
                    <a:pt x="1642" y="9582"/>
                  </a:cubicBezTo>
                  <a:cubicBezTo>
                    <a:pt x="1303" y="9582"/>
                    <a:pt x="625" y="9029"/>
                    <a:pt x="447" y="8690"/>
                  </a:cubicBezTo>
                  <a:cubicBezTo>
                    <a:pt x="393" y="8565"/>
                    <a:pt x="322" y="8333"/>
                    <a:pt x="322" y="7833"/>
                  </a:cubicBezTo>
                  <a:cubicBezTo>
                    <a:pt x="340" y="7744"/>
                    <a:pt x="269" y="7673"/>
                    <a:pt x="179" y="7673"/>
                  </a:cubicBezTo>
                  <a:cubicBezTo>
                    <a:pt x="90" y="7673"/>
                    <a:pt x="19" y="7744"/>
                    <a:pt x="19" y="7833"/>
                  </a:cubicBezTo>
                  <a:cubicBezTo>
                    <a:pt x="1" y="8279"/>
                    <a:pt x="54" y="8618"/>
                    <a:pt x="161" y="8832"/>
                  </a:cubicBezTo>
                  <a:cubicBezTo>
                    <a:pt x="376" y="9225"/>
                    <a:pt x="1143" y="9903"/>
                    <a:pt x="1642" y="9903"/>
                  </a:cubicBezTo>
                  <a:cubicBezTo>
                    <a:pt x="2142" y="9903"/>
                    <a:pt x="2909" y="9225"/>
                    <a:pt x="3106" y="8832"/>
                  </a:cubicBezTo>
                  <a:cubicBezTo>
                    <a:pt x="3355" y="8351"/>
                    <a:pt x="3248" y="7387"/>
                    <a:pt x="3159" y="6852"/>
                  </a:cubicBezTo>
                  <a:cubicBezTo>
                    <a:pt x="3141" y="6638"/>
                    <a:pt x="2945" y="6477"/>
                    <a:pt x="2731" y="6477"/>
                  </a:cubicBezTo>
                  <a:lnTo>
                    <a:pt x="2231" y="6477"/>
                  </a:lnTo>
                  <a:lnTo>
                    <a:pt x="2231" y="1553"/>
                  </a:lnTo>
                  <a:lnTo>
                    <a:pt x="2731" y="750"/>
                  </a:lnTo>
                  <a:cubicBezTo>
                    <a:pt x="2838" y="589"/>
                    <a:pt x="2820" y="375"/>
                    <a:pt x="2713" y="214"/>
                  </a:cubicBezTo>
                  <a:cubicBezTo>
                    <a:pt x="2624" y="72"/>
                    <a:pt x="2463" y="0"/>
                    <a:pt x="2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1"/>
            <p:cNvSpPr/>
            <p:nvPr/>
          </p:nvSpPr>
          <p:spPr>
            <a:xfrm>
              <a:off x="914188" y="2266915"/>
              <a:ext cx="128145" cy="67962"/>
            </a:xfrm>
            <a:custGeom>
              <a:avLst/>
              <a:gdLst/>
              <a:ahLst/>
              <a:cxnLst/>
              <a:rect l="l" t="t" r="r" b="b"/>
              <a:pathLst>
                <a:path w="3641" h="1931" extrusionOk="0">
                  <a:moveTo>
                    <a:pt x="1816" y="323"/>
                  </a:moveTo>
                  <a:cubicBezTo>
                    <a:pt x="1835" y="323"/>
                    <a:pt x="1854" y="324"/>
                    <a:pt x="1874" y="325"/>
                  </a:cubicBezTo>
                  <a:cubicBezTo>
                    <a:pt x="2177" y="343"/>
                    <a:pt x="2445" y="593"/>
                    <a:pt x="2463" y="914"/>
                  </a:cubicBezTo>
                  <a:cubicBezTo>
                    <a:pt x="2463" y="967"/>
                    <a:pt x="2463" y="1021"/>
                    <a:pt x="2463" y="1057"/>
                  </a:cubicBezTo>
                  <a:cubicBezTo>
                    <a:pt x="2463" y="1092"/>
                    <a:pt x="2463" y="1110"/>
                    <a:pt x="2463" y="1128"/>
                  </a:cubicBezTo>
                  <a:cubicBezTo>
                    <a:pt x="2481" y="1217"/>
                    <a:pt x="2552" y="1253"/>
                    <a:pt x="2623" y="1253"/>
                  </a:cubicBezTo>
                  <a:lnTo>
                    <a:pt x="2695" y="1253"/>
                  </a:lnTo>
                  <a:cubicBezTo>
                    <a:pt x="2945" y="1253"/>
                    <a:pt x="3177" y="1396"/>
                    <a:pt x="3284" y="1628"/>
                  </a:cubicBezTo>
                  <a:lnTo>
                    <a:pt x="322" y="1628"/>
                  </a:lnTo>
                  <a:cubicBezTo>
                    <a:pt x="357" y="1235"/>
                    <a:pt x="661" y="914"/>
                    <a:pt x="1071" y="878"/>
                  </a:cubicBezTo>
                  <a:cubicBezTo>
                    <a:pt x="1089" y="860"/>
                    <a:pt x="1125" y="860"/>
                    <a:pt x="1160" y="860"/>
                  </a:cubicBezTo>
                  <a:cubicBezTo>
                    <a:pt x="1357" y="860"/>
                    <a:pt x="1535" y="932"/>
                    <a:pt x="1678" y="1057"/>
                  </a:cubicBezTo>
                  <a:cubicBezTo>
                    <a:pt x="1713" y="1075"/>
                    <a:pt x="1749" y="1092"/>
                    <a:pt x="1785" y="1092"/>
                  </a:cubicBezTo>
                  <a:cubicBezTo>
                    <a:pt x="1820" y="1092"/>
                    <a:pt x="1874" y="1075"/>
                    <a:pt x="1910" y="1021"/>
                  </a:cubicBezTo>
                  <a:cubicBezTo>
                    <a:pt x="1963" y="967"/>
                    <a:pt x="1945" y="860"/>
                    <a:pt x="1874" y="807"/>
                  </a:cubicBezTo>
                  <a:cubicBezTo>
                    <a:pt x="1713" y="682"/>
                    <a:pt x="1517" y="593"/>
                    <a:pt x="1303" y="557"/>
                  </a:cubicBezTo>
                  <a:cubicBezTo>
                    <a:pt x="1434" y="410"/>
                    <a:pt x="1609" y="323"/>
                    <a:pt x="1816" y="323"/>
                  </a:cubicBezTo>
                  <a:close/>
                  <a:moveTo>
                    <a:pt x="1809" y="0"/>
                  </a:moveTo>
                  <a:cubicBezTo>
                    <a:pt x="1432" y="0"/>
                    <a:pt x="1095" y="226"/>
                    <a:pt x="928" y="575"/>
                  </a:cubicBezTo>
                  <a:cubicBezTo>
                    <a:pt x="411" y="682"/>
                    <a:pt x="1" y="1146"/>
                    <a:pt x="1" y="1717"/>
                  </a:cubicBezTo>
                  <a:cubicBezTo>
                    <a:pt x="1" y="1842"/>
                    <a:pt x="108" y="1931"/>
                    <a:pt x="232" y="1931"/>
                  </a:cubicBezTo>
                  <a:lnTo>
                    <a:pt x="3408" y="1931"/>
                  </a:lnTo>
                  <a:cubicBezTo>
                    <a:pt x="3480" y="1931"/>
                    <a:pt x="3533" y="1913"/>
                    <a:pt x="3587" y="1842"/>
                  </a:cubicBezTo>
                  <a:cubicBezTo>
                    <a:pt x="3623" y="1788"/>
                    <a:pt x="3640" y="1717"/>
                    <a:pt x="3623" y="1645"/>
                  </a:cubicBezTo>
                  <a:cubicBezTo>
                    <a:pt x="3516" y="1253"/>
                    <a:pt x="3177" y="967"/>
                    <a:pt x="2784" y="932"/>
                  </a:cubicBezTo>
                  <a:cubicBezTo>
                    <a:pt x="2784" y="914"/>
                    <a:pt x="2784" y="896"/>
                    <a:pt x="2784" y="878"/>
                  </a:cubicBezTo>
                  <a:cubicBezTo>
                    <a:pt x="2748" y="414"/>
                    <a:pt x="2356" y="40"/>
                    <a:pt x="1892" y="4"/>
                  </a:cubicBezTo>
                  <a:cubicBezTo>
                    <a:pt x="1864" y="2"/>
                    <a:pt x="1836" y="0"/>
                    <a:pt x="1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51"/>
          <p:cNvGrpSpPr/>
          <p:nvPr/>
        </p:nvGrpSpPr>
        <p:grpSpPr>
          <a:xfrm>
            <a:off x="5634008" y="2084288"/>
            <a:ext cx="309012" cy="376199"/>
            <a:chOff x="5634008" y="2084288"/>
            <a:chExt cx="309012" cy="376199"/>
          </a:xfrm>
        </p:grpSpPr>
        <p:sp>
          <p:nvSpPr>
            <p:cNvPr id="1163" name="Google Shape;1163;p51"/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1"/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1"/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1"/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51"/>
          <p:cNvGrpSpPr/>
          <p:nvPr/>
        </p:nvGrpSpPr>
        <p:grpSpPr>
          <a:xfrm>
            <a:off x="7310062" y="2084288"/>
            <a:ext cx="189068" cy="376199"/>
            <a:chOff x="7310062" y="2084288"/>
            <a:chExt cx="189068" cy="376199"/>
          </a:xfrm>
        </p:grpSpPr>
        <p:sp>
          <p:nvSpPr>
            <p:cNvPr id="1168" name="Google Shape;1168;p51"/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1"/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1"/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1"/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2" name="Google Shape;1172;p51"/>
          <p:cNvSpPr/>
          <p:nvPr/>
        </p:nvSpPr>
        <p:spPr>
          <a:xfrm>
            <a:off x="4776835" y="2084218"/>
            <a:ext cx="374299" cy="376270"/>
          </a:xfrm>
          <a:custGeom>
            <a:avLst/>
            <a:gdLst/>
            <a:ahLst/>
            <a:cxnLst/>
            <a:rect l="l" t="t" r="r" b="b"/>
            <a:pathLst>
              <a:path w="10635" h="10691" extrusionOk="0">
                <a:moveTo>
                  <a:pt x="6228" y="1055"/>
                </a:moveTo>
                <a:lnTo>
                  <a:pt x="6638" y="1716"/>
                </a:lnTo>
                <a:lnTo>
                  <a:pt x="5835" y="3393"/>
                </a:lnTo>
                <a:lnTo>
                  <a:pt x="4800" y="3393"/>
                </a:lnTo>
                <a:lnTo>
                  <a:pt x="4015" y="1716"/>
                </a:lnTo>
                <a:lnTo>
                  <a:pt x="4408" y="1055"/>
                </a:lnTo>
                <a:close/>
                <a:moveTo>
                  <a:pt x="4551" y="5360"/>
                </a:moveTo>
                <a:cubicBezTo>
                  <a:pt x="4568" y="5360"/>
                  <a:pt x="4586" y="5364"/>
                  <a:pt x="4604" y="5373"/>
                </a:cubicBezTo>
                <a:cubicBezTo>
                  <a:pt x="4640" y="5391"/>
                  <a:pt x="4675" y="5427"/>
                  <a:pt x="4693" y="5463"/>
                </a:cubicBezTo>
                <a:cubicBezTo>
                  <a:pt x="4729" y="5552"/>
                  <a:pt x="4800" y="5641"/>
                  <a:pt x="4872" y="5695"/>
                </a:cubicBezTo>
                <a:lnTo>
                  <a:pt x="4640" y="5891"/>
                </a:lnTo>
                <a:cubicBezTo>
                  <a:pt x="4551" y="5802"/>
                  <a:pt x="4461" y="5695"/>
                  <a:pt x="4408" y="5570"/>
                </a:cubicBezTo>
                <a:cubicBezTo>
                  <a:pt x="4408" y="5534"/>
                  <a:pt x="4408" y="5498"/>
                  <a:pt x="4408" y="5463"/>
                </a:cubicBezTo>
                <a:cubicBezTo>
                  <a:pt x="4426" y="5427"/>
                  <a:pt x="4461" y="5391"/>
                  <a:pt x="4497" y="5373"/>
                </a:cubicBezTo>
                <a:cubicBezTo>
                  <a:pt x="4515" y="5364"/>
                  <a:pt x="4533" y="5360"/>
                  <a:pt x="4551" y="5360"/>
                </a:cubicBezTo>
                <a:close/>
                <a:moveTo>
                  <a:pt x="5461" y="3714"/>
                </a:moveTo>
                <a:lnTo>
                  <a:pt x="5461" y="4107"/>
                </a:lnTo>
                <a:cubicBezTo>
                  <a:pt x="5461" y="4178"/>
                  <a:pt x="5514" y="4231"/>
                  <a:pt x="5568" y="4249"/>
                </a:cubicBezTo>
                <a:cubicBezTo>
                  <a:pt x="5996" y="4374"/>
                  <a:pt x="6281" y="4767"/>
                  <a:pt x="6263" y="5231"/>
                </a:cubicBezTo>
                <a:cubicBezTo>
                  <a:pt x="6263" y="5534"/>
                  <a:pt x="6103" y="5802"/>
                  <a:pt x="5889" y="5980"/>
                </a:cubicBezTo>
                <a:cubicBezTo>
                  <a:pt x="5707" y="6108"/>
                  <a:pt x="5499" y="6173"/>
                  <a:pt x="5297" y="6173"/>
                </a:cubicBezTo>
                <a:cubicBezTo>
                  <a:pt x="5161" y="6173"/>
                  <a:pt x="5029" y="6144"/>
                  <a:pt x="4907" y="6087"/>
                </a:cubicBezTo>
                <a:lnTo>
                  <a:pt x="5175" y="5855"/>
                </a:lnTo>
                <a:cubicBezTo>
                  <a:pt x="5229" y="5873"/>
                  <a:pt x="5282" y="5873"/>
                  <a:pt x="5353" y="5873"/>
                </a:cubicBezTo>
                <a:cubicBezTo>
                  <a:pt x="5692" y="5855"/>
                  <a:pt x="5960" y="5570"/>
                  <a:pt x="5978" y="5213"/>
                </a:cubicBezTo>
                <a:cubicBezTo>
                  <a:pt x="5978" y="4874"/>
                  <a:pt x="5746" y="4570"/>
                  <a:pt x="5407" y="4517"/>
                </a:cubicBezTo>
                <a:cubicBezTo>
                  <a:pt x="5264" y="4499"/>
                  <a:pt x="5175" y="4374"/>
                  <a:pt x="5175" y="4231"/>
                </a:cubicBezTo>
                <a:lnTo>
                  <a:pt x="5175" y="3714"/>
                </a:lnTo>
                <a:close/>
                <a:moveTo>
                  <a:pt x="2267" y="8068"/>
                </a:moveTo>
                <a:lnTo>
                  <a:pt x="2267" y="9067"/>
                </a:lnTo>
                <a:lnTo>
                  <a:pt x="1196" y="9067"/>
                </a:lnTo>
                <a:lnTo>
                  <a:pt x="1196" y="8068"/>
                </a:lnTo>
                <a:close/>
                <a:moveTo>
                  <a:pt x="5996" y="6283"/>
                </a:moveTo>
                <a:lnTo>
                  <a:pt x="7780" y="7746"/>
                </a:lnTo>
                <a:lnTo>
                  <a:pt x="4622" y="7746"/>
                </a:lnTo>
                <a:cubicBezTo>
                  <a:pt x="4533" y="7746"/>
                  <a:pt x="4461" y="7800"/>
                  <a:pt x="4461" y="7889"/>
                </a:cubicBezTo>
                <a:cubicBezTo>
                  <a:pt x="4443" y="7978"/>
                  <a:pt x="4515" y="8068"/>
                  <a:pt x="4604" y="8068"/>
                </a:cubicBezTo>
                <a:lnTo>
                  <a:pt x="8066" y="8068"/>
                </a:lnTo>
                <a:lnTo>
                  <a:pt x="8066" y="9067"/>
                </a:lnTo>
                <a:lnTo>
                  <a:pt x="2570" y="9067"/>
                </a:lnTo>
                <a:lnTo>
                  <a:pt x="2570" y="8068"/>
                </a:lnTo>
                <a:lnTo>
                  <a:pt x="3873" y="8068"/>
                </a:lnTo>
                <a:cubicBezTo>
                  <a:pt x="3962" y="8068"/>
                  <a:pt x="4033" y="7996"/>
                  <a:pt x="4033" y="7925"/>
                </a:cubicBezTo>
                <a:cubicBezTo>
                  <a:pt x="4051" y="7836"/>
                  <a:pt x="3980" y="7746"/>
                  <a:pt x="3873" y="7746"/>
                </a:cubicBezTo>
                <a:lnTo>
                  <a:pt x="2855" y="7746"/>
                </a:lnTo>
                <a:lnTo>
                  <a:pt x="4640" y="6301"/>
                </a:lnTo>
                <a:cubicBezTo>
                  <a:pt x="4836" y="6426"/>
                  <a:pt x="5068" y="6480"/>
                  <a:pt x="5318" y="6480"/>
                </a:cubicBezTo>
                <a:cubicBezTo>
                  <a:pt x="5550" y="6480"/>
                  <a:pt x="5782" y="6426"/>
                  <a:pt x="5996" y="6283"/>
                </a:cubicBezTo>
                <a:close/>
                <a:moveTo>
                  <a:pt x="9457" y="8068"/>
                </a:moveTo>
                <a:lnTo>
                  <a:pt x="9457" y="9067"/>
                </a:lnTo>
                <a:lnTo>
                  <a:pt x="8387" y="9067"/>
                </a:lnTo>
                <a:lnTo>
                  <a:pt x="8387" y="8068"/>
                </a:lnTo>
                <a:close/>
                <a:moveTo>
                  <a:pt x="2267" y="9370"/>
                </a:moveTo>
                <a:lnTo>
                  <a:pt x="2267" y="10387"/>
                </a:lnTo>
                <a:lnTo>
                  <a:pt x="322" y="10387"/>
                </a:lnTo>
                <a:lnTo>
                  <a:pt x="322" y="9370"/>
                </a:lnTo>
                <a:close/>
                <a:moveTo>
                  <a:pt x="10332" y="9370"/>
                </a:moveTo>
                <a:lnTo>
                  <a:pt x="10332" y="10387"/>
                </a:lnTo>
                <a:lnTo>
                  <a:pt x="8387" y="10387"/>
                </a:lnTo>
                <a:lnTo>
                  <a:pt x="8387" y="9370"/>
                </a:lnTo>
                <a:close/>
                <a:moveTo>
                  <a:pt x="4626" y="0"/>
                </a:moveTo>
                <a:cubicBezTo>
                  <a:pt x="4537" y="0"/>
                  <a:pt x="4479" y="67"/>
                  <a:pt x="4479" y="163"/>
                </a:cubicBezTo>
                <a:lnTo>
                  <a:pt x="4479" y="752"/>
                </a:lnTo>
                <a:lnTo>
                  <a:pt x="4390" y="752"/>
                </a:lnTo>
                <a:cubicBezTo>
                  <a:pt x="4283" y="752"/>
                  <a:pt x="4194" y="806"/>
                  <a:pt x="4140" y="877"/>
                </a:cubicBezTo>
                <a:lnTo>
                  <a:pt x="3730" y="1555"/>
                </a:lnTo>
                <a:cubicBezTo>
                  <a:pt x="3676" y="1644"/>
                  <a:pt x="3676" y="1733"/>
                  <a:pt x="3712" y="1823"/>
                </a:cubicBezTo>
                <a:lnTo>
                  <a:pt x="4515" y="3553"/>
                </a:lnTo>
                <a:cubicBezTo>
                  <a:pt x="4568" y="3643"/>
                  <a:pt x="4658" y="3714"/>
                  <a:pt x="4782" y="3714"/>
                </a:cubicBezTo>
                <a:lnTo>
                  <a:pt x="4854" y="3714"/>
                </a:lnTo>
                <a:lnTo>
                  <a:pt x="4854" y="4231"/>
                </a:lnTo>
                <a:cubicBezTo>
                  <a:pt x="4854" y="4535"/>
                  <a:pt x="5068" y="4785"/>
                  <a:pt x="5371" y="4838"/>
                </a:cubicBezTo>
                <a:cubicBezTo>
                  <a:pt x="5550" y="4856"/>
                  <a:pt x="5692" y="5017"/>
                  <a:pt x="5675" y="5213"/>
                </a:cubicBezTo>
                <a:cubicBezTo>
                  <a:pt x="5675" y="5320"/>
                  <a:pt x="5621" y="5427"/>
                  <a:pt x="5514" y="5498"/>
                </a:cubicBezTo>
                <a:cubicBezTo>
                  <a:pt x="5461" y="5454"/>
                  <a:pt x="5394" y="5431"/>
                  <a:pt x="5324" y="5431"/>
                </a:cubicBezTo>
                <a:cubicBezTo>
                  <a:pt x="5255" y="5431"/>
                  <a:pt x="5184" y="5454"/>
                  <a:pt x="5122" y="5498"/>
                </a:cubicBezTo>
                <a:cubicBezTo>
                  <a:pt x="5068" y="5463"/>
                  <a:pt x="5014" y="5409"/>
                  <a:pt x="4979" y="5338"/>
                </a:cubicBezTo>
                <a:cubicBezTo>
                  <a:pt x="4925" y="5213"/>
                  <a:pt x="4836" y="5141"/>
                  <a:pt x="4729" y="5088"/>
                </a:cubicBezTo>
                <a:cubicBezTo>
                  <a:pt x="4675" y="5061"/>
                  <a:pt x="4617" y="5048"/>
                  <a:pt x="4557" y="5048"/>
                </a:cubicBezTo>
                <a:cubicBezTo>
                  <a:pt x="4497" y="5048"/>
                  <a:pt x="4435" y="5061"/>
                  <a:pt x="4372" y="5088"/>
                </a:cubicBezTo>
                <a:cubicBezTo>
                  <a:pt x="4265" y="5141"/>
                  <a:pt x="4176" y="5231"/>
                  <a:pt x="4122" y="5338"/>
                </a:cubicBezTo>
                <a:cubicBezTo>
                  <a:pt x="4069" y="5463"/>
                  <a:pt x="4087" y="5587"/>
                  <a:pt x="4122" y="5695"/>
                </a:cubicBezTo>
                <a:cubicBezTo>
                  <a:pt x="4194" y="5855"/>
                  <a:pt x="4283" y="5980"/>
                  <a:pt x="4390" y="6087"/>
                </a:cubicBezTo>
                <a:lnTo>
                  <a:pt x="2356" y="7746"/>
                </a:lnTo>
                <a:lnTo>
                  <a:pt x="1160" y="7746"/>
                </a:lnTo>
                <a:cubicBezTo>
                  <a:pt x="1000" y="7746"/>
                  <a:pt x="875" y="7871"/>
                  <a:pt x="875" y="8014"/>
                </a:cubicBezTo>
                <a:lnTo>
                  <a:pt x="875" y="9067"/>
                </a:lnTo>
                <a:lnTo>
                  <a:pt x="268" y="9067"/>
                </a:lnTo>
                <a:cubicBezTo>
                  <a:pt x="126" y="9067"/>
                  <a:pt x="1" y="9192"/>
                  <a:pt x="1" y="9334"/>
                </a:cubicBezTo>
                <a:lnTo>
                  <a:pt x="1" y="10530"/>
                </a:lnTo>
                <a:cubicBezTo>
                  <a:pt x="1" y="10619"/>
                  <a:pt x="72" y="10690"/>
                  <a:pt x="161" y="10690"/>
                </a:cubicBezTo>
                <a:lnTo>
                  <a:pt x="6460" y="10690"/>
                </a:lnTo>
                <a:cubicBezTo>
                  <a:pt x="6495" y="10690"/>
                  <a:pt x="6513" y="10690"/>
                  <a:pt x="6549" y="10655"/>
                </a:cubicBezTo>
                <a:cubicBezTo>
                  <a:pt x="6638" y="10530"/>
                  <a:pt x="6549" y="10387"/>
                  <a:pt x="6424" y="10387"/>
                </a:cubicBezTo>
                <a:lnTo>
                  <a:pt x="2570" y="10387"/>
                </a:lnTo>
                <a:lnTo>
                  <a:pt x="2570" y="9370"/>
                </a:lnTo>
                <a:lnTo>
                  <a:pt x="8066" y="9370"/>
                </a:lnTo>
                <a:lnTo>
                  <a:pt x="8066" y="10387"/>
                </a:lnTo>
                <a:lnTo>
                  <a:pt x="7173" y="10387"/>
                </a:lnTo>
                <a:cubicBezTo>
                  <a:pt x="7102" y="10387"/>
                  <a:pt x="7031" y="10441"/>
                  <a:pt x="7013" y="10512"/>
                </a:cubicBezTo>
                <a:cubicBezTo>
                  <a:pt x="6995" y="10619"/>
                  <a:pt x="7066" y="10690"/>
                  <a:pt x="7173" y="10690"/>
                </a:cubicBezTo>
                <a:lnTo>
                  <a:pt x="10367" y="10690"/>
                </a:lnTo>
                <a:cubicBezTo>
                  <a:pt x="10528" y="10690"/>
                  <a:pt x="10635" y="10583"/>
                  <a:pt x="10635" y="10423"/>
                </a:cubicBezTo>
                <a:lnTo>
                  <a:pt x="10635" y="9334"/>
                </a:lnTo>
                <a:cubicBezTo>
                  <a:pt x="10635" y="9192"/>
                  <a:pt x="10528" y="9067"/>
                  <a:pt x="10367" y="9067"/>
                </a:cubicBezTo>
                <a:lnTo>
                  <a:pt x="9761" y="9067"/>
                </a:lnTo>
                <a:lnTo>
                  <a:pt x="9761" y="8014"/>
                </a:lnTo>
                <a:cubicBezTo>
                  <a:pt x="9761" y="7871"/>
                  <a:pt x="9654" y="7746"/>
                  <a:pt x="9493" y="7746"/>
                </a:cubicBezTo>
                <a:lnTo>
                  <a:pt x="8280" y="7746"/>
                </a:lnTo>
                <a:lnTo>
                  <a:pt x="6263" y="6087"/>
                </a:lnTo>
                <a:cubicBezTo>
                  <a:pt x="6478" y="5873"/>
                  <a:pt x="6602" y="5570"/>
                  <a:pt x="6620" y="5231"/>
                </a:cubicBezTo>
                <a:cubicBezTo>
                  <a:pt x="6638" y="4678"/>
                  <a:pt x="6299" y="4178"/>
                  <a:pt x="5800" y="3982"/>
                </a:cubicBezTo>
                <a:lnTo>
                  <a:pt x="5800" y="3714"/>
                </a:lnTo>
                <a:lnTo>
                  <a:pt x="5853" y="3714"/>
                </a:lnTo>
                <a:cubicBezTo>
                  <a:pt x="5960" y="3714"/>
                  <a:pt x="6067" y="3643"/>
                  <a:pt x="6121" y="3553"/>
                </a:cubicBezTo>
                <a:lnTo>
                  <a:pt x="6924" y="1823"/>
                </a:lnTo>
                <a:cubicBezTo>
                  <a:pt x="6959" y="1733"/>
                  <a:pt x="6959" y="1644"/>
                  <a:pt x="6906" y="1555"/>
                </a:cubicBezTo>
                <a:lnTo>
                  <a:pt x="6495" y="877"/>
                </a:lnTo>
                <a:cubicBezTo>
                  <a:pt x="6442" y="806"/>
                  <a:pt x="6353" y="752"/>
                  <a:pt x="6246" y="752"/>
                </a:cubicBezTo>
                <a:lnTo>
                  <a:pt x="6156" y="752"/>
                </a:lnTo>
                <a:lnTo>
                  <a:pt x="6156" y="163"/>
                </a:lnTo>
                <a:cubicBezTo>
                  <a:pt x="6156" y="74"/>
                  <a:pt x="6085" y="3"/>
                  <a:pt x="6014" y="3"/>
                </a:cubicBezTo>
                <a:cubicBezTo>
                  <a:pt x="6004" y="1"/>
                  <a:pt x="5995" y="0"/>
                  <a:pt x="5986" y="0"/>
                </a:cubicBezTo>
                <a:cubicBezTo>
                  <a:pt x="5907" y="0"/>
                  <a:pt x="5835" y="67"/>
                  <a:pt x="5835" y="163"/>
                </a:cubicBezTo>
                <a:lnTo>
                  <a:pt x="5835" y="752"/>
                </a:lnTo>
                <a:lnTo>
                  <a:pt x="4782" y="752"/>
                </a:lnTo>
                <a:lnTo>
                  <a:pt x="4782" y="163"/>
                </a:lnTo>
                <a:cubicBezTo>
                  <a:pt x="4782" y="74"/>
                  <a:pt x="4729" y="3"/>
                  <a:pt x="4658" y="3"/>
                </a:cubicBezTo>
                <a:cubicBezTo>
                  <a:pt x="4647" y="1"/>
                  <a:pt x="4636" y="0"/>
                  <a:pt x="46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3" name="Google Shape;1173;p51"/>
          <p:cNvGrpSpPr/>
          <p:nvPr/>
        </p:nvGrpSpPr>
        <p:grpSpPr>
          <a:xfrm>
            <a:off x="3978683" y="2172205"/>
            <a:ext cx="376199" cy="200365"/>
            <a:chOff x="3978683" y="2172205"/>
            <a:chExt cx="376199" cy="200365"/>
          </a:xfrm>
        </p:grpSpPr>
        <p:sp>
          <p:nvSpPr>
            <p:cNvPr id="1174" name="Google Shape;1174;p51"/>
            <p:cNvSpPr/>
            <p:nvPr/>
          </p:nvSpPr>
          <p:spPr>
            <a:xfrm>
              <a:off x="3978683" y="2172205"/>
              <a:ext cx="376199" cy="200365"/>
            </a:xfrm>
            <a:custGeom>
              <a:avLst/>
              <a:gdLst/>
              <a:ahLst/>
              <a:cxnLst/>
              <a:rect l="l" t="t" r="r" b="b"/>
              <a:pathLst>
                <a:path w="10689" h="5693" extrusionOk="0">
                  <a:moveTo>
                    <a:pt x="5336" y="429"/>
                  </a:moveTo>
                  <a:cubicBezTo>
                    <a:pt x="5514" y="429"/>
                    <a:pt x="5675" y="554"/>
                    <a:pt x="5728" y="750"/>
                  </a:cubicBezTo>
                  <a:lnTo>
                    <a:pt x="4961" y="750"/>
                  </a:lnTo>
                  <a:cubicBezTo>
                    <a:pt x="5014" y="554"/>
                    <a:pt x="5175" y="429"/>
                    <a:pt x="5336" y="429"/>
                  </a:cubicBezTo>
                  <a:close/>
                  <a:moveTo>
                    <a:pt x="5550" y="1892"/>
                  </a:moveTo>
                  <a:lnTo>
                    <a:pt x="5550" y="2320"/>
                  </a:lnTo>
                  <a:lnTo>
                    <a:pt x="5139" y="2320"/>
                  </a:lnTo>
                  <a:lnTo>
                    <a:pt x="5139" y="1892"/>
                  </a:lnTo>
                  <a:close/>
                  <a:moveTo>
                    <a:pt x="1214" y="3373"/>
                  </a:moveTo>
                  <a:lnTo>
                    <a:pt x="1214" y="4640"/>
                  </a:lnTo>
                  <a:lnTo>
                    <a:pt x="304" y="4640"/>
                  </a:lnTo>
                  <a:lnTo>
                    <a:pt x="304" y="3373"/>
                  </a:lnTo>
                  <a:close/>
                  <a:moveTo>
                    <a:pt x="10385" y="3373"/>
                  </a:moveTo>
                  <a:lnTo>
                    <a:pt x="10385" y="4640"/>
                  </a:lnTo>
                  <a:lnTo>
                    <a:pt x="9475" y="4640"/>
                  </a:lnTo>
                  <a:lnTo>
                    <a:pt x="9475" y="3373"/>
                  </a:lnTo>
                  <a:close/>
                  <a:moveTo>
                    <a:pt x="1714" y="2873"/>
                  </a:moveTo>
                  <a:cubicBezTo>
                    <a:pt x="1838" y="2873"/>
                    <a:pt x="1946" y="2963"/>
                    <a:pt x="1946" y="3087"/>
                  </a:cubicBezTo>
                  <a:lnTo>
                    <a:pt x="1946" y="4925"/>
                  </a:lnTo>
                  <a:cubicBezTo>
                    <a:pt x="1946" y="5050"/>
                    <a:pt x="1838" y="5139"/>
                    <a:pt x="1714" y="5139"/>
                  </a:cubicBezTo>
                  <a:cubicBezTo>
                    <a:pt x="1607" y="5122"/>
                    <a:pt x="1517" y="5032"/>
                    <a:pt x="1517" y="4925"/>
                  </a:cubicBezTo>
                  <a:lnTo>
                    <a:pt x="1517" y="3087"/>
                  </a:lnTo>
                  <a:cubicBezTo>
                    <a:pt x="1517" y="2980"/>
                    <a:pt x="1607" y="2891"/>
                    <a:pt x="1714" y="2873"/>
                  </a:cubicBezTo>
                  <a:close/>
                  <a:moveTo>
                    <a:pt x="8953" y="2871"/>
                  </a:moveTo>
                  <a:cubicBezTo>
                    <a:pt x="9080" y="2871"/>
                    <a:pt x="9172" y="2972"/>
                    <a:pt x="9172" y="3087"/>
                  </a:cubicBezTo>
                  <a:lnTo>
                    <a:pt x="9172" y="4925"/>
                  </a:lnTo>
                  <a:cubicBezTo>
                    <a:pt x="9172" y="5050"/>
                    <a:pt x="9065" y="5139"/>
                    <a:pt x="8940" y="5139"/>
                  </a:cubicBezTo>
                  <a:cubicBezTo>
                    <a:pt x="8833" y="5122"/>
                    <a:pt x="8744" y="5032"/>
                    <a:pt x="8744" y="4925"/>
                  </a:cubicBezTo>
                  <a:lnTo>
                    <a:pt x="8744" y="3087"/>
                  </a:lnTo>
                  <a:cubicBezTo>
                    <a:pt x="8744" y="2980"/>
                    <a:pt x="8833" y="2891"/>
                    <a:pt x="8922" y="2873"/>
                  </a:cubicBezTo>
                  <a:cubicBezTo>
                    <a:pt x="8933" y="2872"/>
                    <a:pt x="8943" y="2871"/>
                    <a:pt x="8953" y="2871"/>
                  </a:cubicBezTo>
                  <a:close/>
                  <a:moveTo>
                    <a:pt x="7405" y="1"/>
                  </a:moveTo>
                  <a:cubicBezTo>
                    <a:pt x="7334" y="1"/>
                    <a:pt x="7245" y="19"/>
                    <a:pt x="7191" y="72"/>
                  </a:cubicBezTo>
                  <a:lnTo>
                    <a:pt x="6299" y="732"/>
                  </a:lnTo>
                  <a:cubicBezTo>
                    <a:pt x="6299" y="750"/>
                    <a:pt x="6299" y="750"/>
                    <a:pt x="6281" y="750"/>
                  </a:cubicBezTo>
                  <a:lnTo>
                    <a:pt x="6049" y="750"/>
                  </a:lnTo>
                  <a:cubicBezTo>
                    <a:pt x="5978" y="393"/>
                    <a:pt x="5692" y="108"/>
                    <a:pt x="5353" y="108"/>
                  </a:cubicBezTo>
                  <a:cubicBezTo>
                    <a:pt x="4997" y="108"/>
                    <a:pt x="4711" y="393"/>
                    <a:pt x="4640" y="750"/>
                  </a:cubicBezTo>
                  <a:lnTo>
                    <a:pt x="4265" y="750"/>
                  </a:lnTo>
                  <a:cubicBezTo>
                    <a:pt x="4122" y="750"/>
                    <a:pt x="3997" y="857"/>
                    <a:pt x="3997" y="1018"/>
                  </a:cubicBezTo>
                  <a:lnTo>
                    <a:pt x="3997" y="1624"/>
                  </a:lnTo>
                  <a:cubicBezTo>
                    <a:pt x="3997" y="1785"/>
                    <a:pt x="4122" y="1892"/>
                    <a:pt x="4265" y="1892"/>
                  </a:cubicBezTo>
                  <a:lnTo>
                    <a:pt x="4818" y="1892"/>
                  </a:lnTo>
                  <a:lnTo>
                    <a:pt x="4818" y="2320"/>
                  </a:lnTo>
                  <a:lnTo>
                    <a:pt x="3997" y="2320"/>
                  </a:lnTo>
                  <a:cubicBezTo>
                    <a:pt x="3765" y="2320"/>
                    <a:pt x="3551" y="2463"/>
                    <a:pt x="3462" y="2695"/>
                  </a:cubicBezTo>
                  <a:lnTo>
                    <a:pt x="3355" y="3070"/>
                  </a:lnTo>
                  <a:lnTo>
                    <a:pt x="2267" y="3070"/>
                  </a:lnTo>
                  <a:cubicBezTo>
                    <a:pt x="2249" y="2784"/>
                    <a:pt x="2017" y="2552"/>
                    <a:pt x="1731" y="2552"/>
                  </a:cubicBezTo>
                  <a:cubicBezTo>
                    <a:pt x="1446" y="2552"/>
                    <a:pt x="1214" y="2784"/>
                    <a:pt x="1214" y="3070"/>
                  </a:cubicBezTo>
                  <a:lnTo>
                    <a:pt x="197" y="3070"/>
                  </a:lnTo>
                  <a:cubicBezTo>
                    <a:pt x="90" y="3070"/>
                    <a:pt x="1" y="3159"/>
                    <a:pt x="1" y="3266"/>
                  </a:cubicBezTo>
                  <a:lnTo>
                    <a:pt x="1" y="4747"/>
                  </a:lnTo>
                  <a:cubicBezTo>
                    <a:pt x="1" y="4747"/>
                    <a:pt x="66" y="4926"/>
                    <a:pt x="181" y="4926"/>
                  </a:cubicBezTo>
                  <a:cubicBezTo>
                    <a:pt x="186" y="4926"/>
                    <a:pt x="192" y="4926"/>
                    <a:pt x="197" y="4925"/>
                  </a:cubicBezTo>
                  <a:lnTo>
                    <a:pt x="1214" y="4925"/>
                  </a:lnTo>
                  <a:cubicBezTo>
                    <a:pt x="1214" y="5229"/>
                    <a:pt x="1446" y="5461"/>
                    <a:pt x="1731" y="5461"/>
                  </a:cubicBezTo>
                  <a:cubicBezTo>
                    <a:pt x="2017" y="5461"/>
                    <a:pt x="2249" y="4943"/>
                    <a:pt x="2249" y="4943"/>
                  </a:cubicBezTo>
                  <a:lnTo>
                    <a:pt x="3337" y="4943"/>
                  </a:lnTo>
                  <a:lnTo>
                    <a:pt x="3462" y="5318"/>
                  </a:lnTo>
                  <a:cubicBezTo>
                    <a:pt x="3534" y="5550"/>
                    <a:pt x="3748" y="5693"/>
                    <a:pt x="3997" y="5693"/>
                  </a:cubicBezTo>
                  <a:lnTo>
                    <a:pt x="5532" y="5693"/>
                  </a:lnTo>
                  <a:cubicBezTo>
                    <a:pt x="5621" y="5693"/>
                    <a:pt x="5692" y="5639"/>
                    <a:pt x="5692" y="5568"/>
                  </a:cubicBezTo>
                  <a:cubicBezTo>
                    <a:pt x="5710" y="5461"/>
                    <a:pt x="5639" y="5389"/>
                    <a:pt x="5532" y="5389"/>
                  </a:cubicBezTo>
                  <a:lnTo>
                    <a:pt x="3997" y="5389"/>
                  </a:lnTo>
                  <a:cubicBezTo>
                    <a:pt x="3890" y="5389"/>
                    <a:pt x="3801" y="5318"/>
                    <a:pt x="3765" y="5211"/>
                  </a:cubicBezTo>
                  <a:lnTo>
                    <a:pt x="3641" y="4854"/>
                  </a:lnTo>
                  <a:cubicBezTo>
                    <a:pt x="3605" y="4729"/>
                    <a:pt x="3480" y="4640"/>
                    <a:pt x="3355" y="4640"/>
                  </a:cubicBezTo>
                  <a:lnTo>
                    <a:pt x="2249" y="4640"/>
                  </a:lnTo>
                  <a:lnTo>
                    <a:pt x="2249" y="3373"/>
                  </a:lnTo>
                  <a:lnTo>
                    <a:pt x="3337" y="3373"/>
                  </a:lnTo>
                  <a:cubicBezTo>
                    <a:pt x="3480" y="3373"/>
                    <a:pt x="3587" y="3302"/>
                    <a:pt x="3641" y="3159"/>
                  </a:cubicBezTo>
                  <a:lnTo>
                    <a:pt x="3748" y="2802"/>
                  </a:lnTo>
                  <a:cubicBezTo>
                    <a:pt x="3783" y="2695"/>
                    <a:pt x="3890" y="2624"/>
                    <a:pt x="3997" y="2624"/>
                  </a:cubicBezTo>
                  <a:lnTo>
                    <a:pt x="6674" y="2624"/>
                  </a:lnTo>
                  <a:cubicBezTo>
                    <a:pt x="6781" y="2624"/>
                    <a:pt x="6870" y="2695"/>
                    <a:pt x="6906" y="2802"/>
                  </a:cubicBezTo>
                  <a:lnTo>
                    <a:pt x="7031" y="3159"/>
                  </a:lnTo>
                  <a:cubicBezTo>
                    <a:pt x="7066" y="3302"/>
                    <a:pt x="7191" y="3373"/>
                    <a:pt x="7334" y="3373"/>
                  </a:cubicBezTo>
                  <a:lnTo>
                    <a:pt x="8422" y="3373"/>
                  </a:lnTo>
                  <a:lnTo>
                    <a:pt x="8422" y="4640"/>
                  </a:lnTo>
                  <a:lnTo>
                    <a:pt x="7316" y="4640"/>
                  </a:lnTo>
                  <a:cubicBezTo>
                    <a:pt x="7191" y="4640"/>
                    <a:pt x="7066" y="4729"/>
                    <a:pt x="7013" y="4854"/>
                  </a:cubicBezTo>
                  <a:lnTo>
                    <a:pt x="6906" y="5211"/>
                  </a:lnTo>
                  <a:cubicBezTo>
                    <a:pt x="6870" y="5318"/>
                    <a:pt x="6781" y="5389"/>
                    <a:pt x="6674" y="5389"/>
                  </a:cubicBezTo>
                  <a:lnTo>
                    <a:pt x="6281" y="5389"/>
                  </a:lnTo>
                  <a:cubicBezTo>
                    <a:pt x="6192" y="5389"/>
                    <a:pt x="6121" y="5443"/>
                    <a:pt x="6121" y="5532"/>
                  </a:cubicBezTo>
                  <a:cubicBezTo>
                    <a:pt x="6103" y="5621"/>
                    <a:pt x="6174" y="5693"/>
                    <a:pt x="6263" y="5693"/>
                  </a:cubicBezTo>
                  <a:lnTo>
                    <a:pt x="6674" y="5693"/>
                  </a:lnTo>
                  <a:cubicBezTo>
                    <a:pt x="6906" y="5693"/>
                    <a:pt x="7120" y="5550"/>
                    <a:pt x="7209" y="5318"/>
                  </a:cubicBezTo>
                  <a:lnTo>
                    <a:pt x="7316" y="4943"/>
                  </a:lnTo>
                  <a:lnTo>
                    <a:pt x="8422" y="4943"/>
                  </a:lnTo>
                  <a:cubicBezTo>
                    <a:pt x="8422" y="5229"/>
                    <a:pt x="8654" y="5461"/>
                    <a:pt x="8940" y="5461"/>
                  </a:cubicBezTo>
                  <a:cubicBezTo>
                    <a:pt x="9225" y="5461"/>
                    <a:pt x="9457" y="5229"/>
                    <a:pt x="9475" y="4943"/>
                  </a:cubicBezTo>
                  <a:lnTo>
                    <a:pt x="10492" y="4943"/>
                  </a:lnTo>
                  <a:cubicBezTo>
                    <a:pt x="10599" y="4943"/>
                    <a:pt x="10688" y="4854"/>
                    <a:pt x="10688" y="4747"/>
                  </a:cubicBezTo>
                  <a:lnTo>
                    <a:pt x="10688" y="3266"/>
                  </a:lnTo>
                  <a:cubicBezTo>
                    <a:pt x="10688" y="3266"/>
                    <a:pt x="10599" y="3070"/>
                    <a:pt x="10492" y="3070"/>
                  </a:cubicBezTo>
                  <a:lnTo>
                    <a:pt x="10492" y="3052"/>
                  </a:lnTo>
                  <a:lnTo>
                    <a:pt x="9475" y="3052"/>
                  </a:lnTo>
                  <a:cubicBezTo>
                    <a:pt x="9475" y="2784"/>
                    <a:pt x="9243" y="2552"/>
                    <a:pt x="8958" y="2552"/>
                  </a:cubicBezTo>
                  <a:cubicBezTo>
                    <a:pt x="8672" y="2552"/>
                    <a:pt x="8422" y="3070"/>
                    <a:pt x="8422" y="3070"/>
                  </a:cubicBezTo>
                  <a:lnTo>
                    <a:pt x="7352" y="3070"/>
                  </a:lnTo>
                  <a:lnTo>
                    <a:pt x="7227" y="2695"/>
                  </a:lnTo>
                  <a:cubicBezTo>
                    <a:pt x="7156" y="2463"/>
                    <a:pt x="6941" y="2320"/>
                    <a:pt x="6692" y="2320"/>
                  </a:cubicBezTo>
                  <a:lnTo>
                    <a:pt x="5871" y="2320"/>
                  </a:lnTo>
                  <a:lnTo>
                    <a:pt x="5871" y="1892"/>
                  </a:lnTo>
                  <a:lnTo>
                    <a:pt x="6424" y="1892"/>
                  </a:lnTo>
                  <a:cubicBezTo>
                    <a:pt x="6513" y="1892"/>
                    <a:pt x="6585" y="1874"/>
                    <a:pt x="6638" y="1821"/>
                  </a:cubicBezTo>
                  <a:lnTo>
                    <a:pt x="7637" y="1071"/>
                  </a:lnTo>
                  <a:cubicBezTo>
                    <a:pt x="7637" y="1071"/>
                    <a:pt x="7655" y="1053"/>
                    <a:pt x="7655" y="1053"/>
                  </a:cubicBezTo>
                  <a:lnTo>
                    <a:pt x="8583" y="1053"/>
                  </a:lnTo>
                  <a:cubicBezTo>
                    <a:pt x="8654" y="1053"/>
                    <a:pt x="8726" y="1000"/>
                    <a:pt x="8744" y="929"/>
                  </a:cubicBezTo>
                  <a:cubicBezTo>
                    <a:pt x="8761" y="821"/>
                    <a:pt x="8672" y="750"/>
                    <a:pt x="8583" y="750"/>
                  </a:cubicBezTo>
                  <a:lnTo>
                    <a:pt x="7673" y="750"/>
                  </a:lnTo>
                  <a:cubicBezTo>
                    <a:pt x="7602" y="750"/>
                    <a:pt x="7530" y="768"/>
                    <a:pt x="7459" y="821"/>
                  </a:cubicBezTo>
                  <a:lnTo>
                    <a:pt x="6478" y="1571"/>
                  </a:lnTo>
                  <a:cubicBezTo>
                    <a:pt x="6460" y="1589"/>
                    <a:pt x="6460" y="1589"/>
                    <a:pt x="6442" y="1589"/>
                  </a:cubicBezTo>
                  <a:lnTo>
                    <a:pt x="4319" y="1589"/>
                  </a:lnTo>
                  <a:lnTo>
                    <a:pt x="4319" y="1053"/>
                  </a:lnTo>
                  <a:lnTo>
                    <a:pt x="6299" y="1053"/>
                  </a:lnTo>
                  <a:cubicBezTo>
                    <a:pt x="6370" y="1053"/>
                    <a:pt x="6460" y="1036"/>
                    <a:pt x="6513" y="982"/>
                  </a:cubicBezTo>
                  <a:lnTo>
                    <a:pt x="7388" y="322"/>
                  </a:lnTo>
                  <a:cubicBezTo>
                    <a:pt x="7405" y="304"/>
                    <a:pt x="7405" y="304"/>
                    <a:pt x="7423" y="304"/>
                  </a:cubicBezTo>
                  <a:lnTo>
                    <a:pt x="9564" y="304"/>
                  </a:lnTo>
                  <a:cubicBezTo>
                    <a:pt x="9671" y="304"/>
                    <a:pt x="9761" y="375"/>
                    <a:pt x="9778" y="482"/>
                  </a:cubicBezTo>
                  <a:cubicBezTo>
                    <a:pt x="9814" y="625"/>
                    <a:pt x="9707" y="750"/>
                    <a:pt x="9564" y="750"/>
                  </a:cubicBezTo>
                  <a:lnTo>
                    <a:pt x="9315" y="750"/>
                  </a:lnTo>
                  <a:cubicBezTo>
                    <a:pt x="9243" y="750"/>
                    <a:pt x="9172" y="804"/>
                    <a:pt x="9154" y="893"/>
                  </a:cubicBezTo>
                  <a:cubicBezTo>
                    <a:pt x="9154" y="982"/>
                    <a:pt x="9225" y="1053"/>
                    <a:pt x="9315" y="1053"/>
                  </a:cubicBezTo>
                  <a:lnTo>
                    <a:pt x="9564" y="1053"/>
                  </a:lnTo>
                  <a:cubicBezTo>
                    <a:pt x="9814" y="1053"/>
                    <a:pt x="10064" y="857"/>
                    <a:pt x="10100" y="590"/>
                  </a:cubicBezTo>
                  <a:cubicBezTo>
                    <a:pt x="10135" y="268"/>
                    <a:pt x="9885" y="1"/>
                    <a:pt x="9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1"/>
            <p:cNvSpPr/>
            <p:nvPr/>
          </p:nvSpPr>
          <p:spPr>
            <a:xfrm>
              <a:off x="4136322" y="2282753"/>
              <a:ext cx="60923" cy="60923"/>
            </a:xfrm>
            <a:custGeom>
              <a:avLst/>
              <a:gdLst/>
              <a:ahLst/>
              <a:cxnLst/>
              <a:rect l="l" t="t" r="r" b="b"/>
              <a:pathLst>
                <a:path w="1731" h="1731" extrusionOk="0">
                  <a:moveTo>
                    <a:pt x="857" y="303"/>
                  </a:moveTo>
                  <a:cubicBezTo>
                    <a:pt x="1160" y="303"/>
                    <a:pt x="1410" y="553"/>
                    <a:pt x="1410" y="856"/>
                  </a:cubicBezTo>
                  <a:cubicBezTo>
                    <a:pt x="1410" y="1178"/>
                    <a:pt x="1160" y="1427"/>
                    <a:pt x="857" y="1427"/>
                  </a:cubicBezTo>
                  <a:cubicBezTo>
                    <a:pt x="553" y="1427"/>
                    <a:pt x="303" y="1178"/>
                    <a:pt x="303" y="856"/>
                  </a:cubicBezTo>
                  <a:cubicBezTo>
                    <a:pt x="303" y="553"/>
                    <a:pt x="553" y="303"/>
                    <a:pt x="857" y="303"/>
                  </a:cubicBezTo>
                  <a:close/>
                  <a:moveTo>
                    <a:pt x="857" y="0"/>
                  </a:moveTo>
                  <a:cubicBezTo>
                    <a:pt x="393" y="0"/>
                    <a:pt x="0" y="393"/>
                    <a:pt x="0" y="856"/>
                  </a:cubicBezTo>
                  <a:cubicBezTo>
                    <a:pt x="0" y="1338"/>
                    <a:pt x="393" y="1731"/>
                    <a:pt x="857" y="1731"/>
                  </a:cubicBezTo>
                  <a:cubicBezTo>
                    <a:pt x="1338" y="1731"/>
                    <a:pt x="1731" y="1338"/>
                    <a:pt x="1731" y="856"/>
                  </a:cubicBezTo>
                  <a:cubicBezTo>
                    <a:pt x="1731" y="393"/>
                    <a:pt x="1338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51"/>
          <p:cNvGrpSpPr/>
          <p:nvPr/>
        </p:nvGrpSpPr>
        <p:grpSpPr>
          <a:xfrm>
            <a:off x="3224491" y="2084288"/>
            <a:ext cx="258754" cy="376199"/>
            <a:chOff x="3224491" y="2084288"/>
            <a:chExt cx="258754" cy="376199"/>
          </a:xfrm>
        </p:grpSpPr>
        <p:sp>
          <p:nvSpPr>
            <p:cNvPr id="1177" name="Google Shape;1177;p51"/>
            <p:cNvSpPr/>
            <p:nvPr/>
          </p:nvSpPr>
          <p:spPr>
            <a:xfrm>
              <a:off x="3340669" y="2174352"/>
              <a:ext cx="25798" cy="38081"/>
            </a:xfrm>
            <a:custGeom>
              <a:avLst/>
              <a:gdLst/>
              <a:ahLst/>
              <a:cxnLst/>
              <a:rect l="l" t="t" r="r" b="b"/>
              <a:pathLst>
                <a:path w="733" h="1082" extrusionOk="0">
                  <a:moveTo>
                    <a:pt x="389" y="0"/>
                  </a:moveTo>
                  <a:cubicBezTo>
                    <a:pt x="368" y="0"/>
                    <a:pt x="346" y="4"/>
                    <a:pt x="322" y="11"/>
                  </a:cubicBezTo>
                  <a:cubicBezTo>
                    <a:pt x="304" y="11"/>
                    <a:pt x="286" y="29"/>
                    <a:pt x="268" y="47"/>
                  </a:cubicBezTo>
                  <a:lnTo>
                    <a:pt x="54" y="457"/>
                  </a:lnTo>
                  <a:cubicBezTo>
                    <a:pt x="1" y="546"/>
                    <a:pt x="36" y="653"/>
                    <a:pt x="143" y="689"/>
                  </a:cubicBezTo>
                  <a:lnTo>
                    <a:pt x="286" y="689"/>
                  </a:lnTo>
                  <a:lnTo>
                    <a:pt x="179" y="885"/>
                  </a:lnTo>
                  <a:cubicBezTo>
                    <a:pt x="179" y="903"/>
                    <a:pt x="161" y="921"/>
                    <a:pt x="179" y="939"/>
                  </a:cubicBezTo>
                  <a:cubicBezTo>
                    <a:pt x="215" y="1028"/>
                    <a:pt x="268" y="1082"/>
                    <a:pt x="340" y="1082"/>
                  </a:cubicBezTo>
                  <a:cubicBezTo>
                    <a:pt x="393" y="1082"/>
                    <a:pt x="447" y="1046"/>
                    <a:pt x="482" y="992"/>
                  </a:cubicBezTo>
                  <a:lnTo>
                    <a:pt x="679" y="618"/>
                  </a:lnTo>
                  <a:cubicBezTo>
                    <a:pt x="732" y="529"/>
                    <a:pt x="696" y="421"/>
                    <a:pt x="589" y="386"/>
                  </a:cubicBezTo>
                  <a:lnTo>
                    <a:pt x="447" y="386"/>
                  </a:lnTo>
                  <a:lnTo>
                    <a:pt x="536" y="243"/>
                  </a:lnTo>
                  <a:cubicBezTo>
                    <a:pt x="582" y="135"/>
                    <a:pt x="52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1"/>
            <p:cNvSpPr/>
            <p:nvPr/>
          </p:nvSpPr>
          <p:spPr>
            <a:xfrm>
              <a:off x="3300477" y="2137574"/>
              <a:ext cx="106148" cy="93689"/>
            </a:xfrm>
            <a:custGeom>
              <a:avLst/>
              <a:gdLst/>
              <a:ahLst/>
              <a:cxnLst/>
              <a:rect l="l" t="t" r="r" b="b"/>
              <a:pathLst>
                <a:path w="3016" h="2662" extrusionOk="0">
                  <a:moveTo>
                    <a:pt x="1499" y="325"/>
                  </a:moveTo>
                  <a:lnTo>
                    <a:pt x="2677" y="2341"/>
                  </a:lnTo>
                  <a:lnTo>
                    <a:pt x="340" y="2341"/>
                  </a:lnTo>
                  <a:lnTo>
                    <a:pt x="1499" y="325"/>
                  </a:lnTo>
                  <a:close/>
                  <a:moveTo>
                    <a:pt x="1497" y="1"/>
                  </a:moveTo>
                  <a:cubicBezTo>
                    <a:pt x="1388" y="1"/>
                    <a:pt x="1298" y="66"/>
                    <a:pt x="1250" y="146"/>
                  </a:cubicBezTo>
                  <a:lnTo>
                    <a:pt x="54" y="2216"/>
                  </a:lnTo>
                  <a:cubicBezTo>
                    <a:pt x="1" y="2323"/>
                    <a:pt x="1" y="2430"/>
                    <a:pt x="72" y="2537"/>
                  </a:cubicBezTo>
                  <a:cubicBezTo>
                    <a:pt x="125" y="2608"/>
                    <a:pt x="215" y="2662"/>
                    <a:pt x="322" y="2662"/>
                  </a:cubicBezTo>
                  <a:lnTo>
                    <a:pt x="2695" y="2662"/>
                  </a:lnTo>
                  <a:cubicBezTo>
                    <a:pt x="2802" y="2662"/>
                    <a:pt x="2891" y="2608"/>
                    <a:pt x="2945" y="2537"/>
                  </a:cubicBezTo>
                  <a:cubicBezTo>
                    <a:pt x="3016" y="2430"/>
                    <a:pt x="3016" y="2323"/>
                    <a:pt x="2962" y="2216"/>
                  </a:cubicBezTo>
                  <a:lnTo>
                    <a:pt x="1767" y="146"/>
                  </a:lnTo>
                  <a:cubicBezTo>
                    <a:pt x="1713" y="75"/>
                    <a:pt x="1624" y="3"/>
                    <a:pt x="1535" y="3"/>
                  </a:cubicBezTo>
                  <a:cubicBezTo>
                    <a:pt x="1522" y="2"/>
                    <a:pt x="1509" y="1"/>
                    <a:pt x="1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1"/>
            <p:cNvSpPr/>
            <p:nvPr/>
          </p:nvSpPr>
          <p:spPr>
            <a:xfrm>
              <a:off x="3301744" y="2243158"/>
              <a:ext cx="39594" cy="38996"/>
            </a:xfrm>
            <a:custGeom>
              <a:avLst/>
              <a:gdLst/>
              <a:ahLst/>
              <a:cxnLst/>
              <a:rect l="l" t="t" r="r" b="b"/>
              <a:pathLst>
                <a:path w="1125" h="1108" extrusionOk="0">
                  <a:moveTo>
                    <a:pt x="553" y="304"/>
                  </a:moveTo>
                  <a:cubicBezTo>
                    <a:pt x="696" y="304"/>
                    <a:pt x="803" y="411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9" y="804"/>
                    <a:pt x="304" y="697"/>
                    <a:pt x="304" y="554"/>
                  </a:cubicBezTo>
                  <a:cubicBezTo>
                    <a:pt x="304" y="411"/>
                    <a:pt x="429" y="304"/>
                    <a:pt x="553" y="304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5" y="1107"/>
                    <a:pt x="1124" y="857"/>
                    <a:pt x="1124" y="554"/>
                  </a:cubicBezTo>
                  <a:cubicBezTo>
                    <a:pt x="1124" y="251"/>
                    <a:pt x="875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1"/>
            <p:cNvSpPr/>
            <p:nvPr/>
          </p:nvSpPr>
          <p:spPr>
            <a:xfrm>
              <a:off x="3365798" y="2243158"/>
              <a:ext cx="39594" cy="38996"/>
            </a:xfrm>
            <a:custGeom>
              <a:avLst/>
              <a:gdLst/>
              <a:ahLst/>
              <a:cxnLst/>
              <a:rect l="l" t="t" r="r" b="b"/>
              <a:pathLst>
                <a:path w="1125" h="1108" extrusionOk="0">
                  <a:moveTo>
                    <a:pt x="571" y="304"/>
                  </a:moveTo>
                  <a:cubicBezTo>
                    <a:pt x="696" y="304"/>
                    <a:pt x="821" y="411"/>
                    <a:pt x="821" y="554"/>
                  </a:cubicBezTo>
                  <a:cubicBezTo>
                    <a:pt x="821" y="697"/>
                    <a:pt x="696" y="804"/>
                    <a:pt x="571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11"/>
                    <a:pt x="428" y="304"/>
                    <a:pt x="571" y="304"/>
                  </a:cubicBezTo>
                  <a:close/>
                  <a:moveTo>
                    <a:pt x="571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71" y="1107"/>
                  </a:cubicBezTo>
                  <a:cubicBezTo>
                    <a:pt x="875" y="1107"/>
                    <a:pt x="1124" y="857"/>
                    <a:pt x="1124" y="554"/>
                  </a:cubicBezTo>
                  <a:cubicBezTo>
                    <a:pt x="1124" y="251"/>
                    <a:pt x="875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1"/>
            <p:cNvSpPr/>
            <p:nvPr/>
          </p:nvSpPr>
          <p:spPr>
            <a:xfrm>
              <a:off x="3330005" y="2316646"/>
              <a:ext cx="46493" cy="10699"/>
            </a:xfrm>
            <a:custGeom>
              <a:avLst/>
              <a:gdLst/>
              <a:ahLst/>
              <a:cxnLst/>
              <a:rect l="l" t="t" r="r" b="b"/>
              <a:pathLst>
                <a:path w="1321" h="304" extrusionOk="0">
                  <a:moveTo>
                    <a:pt x="179" y="1"/>
                  </a:moveTo>
                  <a:cubicBezTo>
                    <a:pt x="107" y="1"/>
                    <a:pt x="36" y="54"/>
                    <a:pt x="18" y="143"/>
                  </a:cubicBezTo>
                  <a:cubicBezTo>
                    <a:pt x="0" y="232"/>
                    <a:pt x="89" y="304"/>
                    <a:pt x="179" y="304"/>
                  </a:cubicBezTo>
                  <a:lnTo>
                    <a:pt x="1160" y="304"/>
                  </a:lnTo>
                  <a:cubicBezTo>
                    <a:pt x="1231" y="304"/>
                    <a:pt x="1303" y="250"/>
                    <a:pt x="1321" y="179"/>
                  </a:cubicBezTo>
                  <a:cubicBezTo>
                    <a:pt x="1321" y="72"/>
                    <a:pt x="1249" y="1"/>
                    <a:pt x="1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1"/>
            <p:cNvSpPr/>
            <p:nvPr/>
          </p:nvSpPr>
          <p:spPr>
            <a:xfrm>
              <a:off x="3330005" y="2295916"/>
              <a:ext cx="46493" cy="11333"/>
            </a:xfrm>
            <a:custGeom>
              <a:avLst/>
              <a:gdLst/>
              <a:ahLst/>
              <a:cxnLst/>
              <a:rect l="l" t="t" r="r" b="b"/>
              <a:pathLst>
                <a:path w="1321" h="322" extrusionOk="0">
                  <a:moveTo>
                    <a:pt x="179" y="1"/>
                  </a:moveTo>
                  <a:cubicBezTo>
                    <a:pt x="107" y="1"/>
                    <a:pt x="36" y="54"/>
                    <a:pt x="18" y="143"/>
                  </a:cubicBezTo>
                  <a:cubicBezTo>
                    <a:pt x="0" y="233"/>
                    <a:pt x="89" y="322"/>
                    <a:pt x="179" y="322"/>
                  </a:cubicBezTo>
                  <a:lnTo>
                    <a:pt x="1160" y="322"/>
                  </a:lnTo>
                  <a:cubicBezTo>
                    <a:pt x="1231" y="322"/>
                    <a:pt x="1303" y="251"/>
                    <a:pt x="1321" y="179"/>
                  </a:cubicBezTo>
                  <a:cubicBezTo>
                    <a:pt x="1321" y="90"/>
                    <a:pt x="1249" y="1"/>
                    <a:pt x="1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1"/>
            <p:cNvSpPr/>
            <p:nvPr/>
          </p:nvSpPr>
          <p:spPr>
            <a:xfrm>
              <a:off x="3224491" y="2187480"/>
              <a:ext cx="258754" cy="273008"/>
            </a:xfrm>
            <a:custGeom>
              <a:avLst/>
              <a:gdLst/>
              <a:ahLst/>
              <a:cxnLst/>
              <a:rect l="l" t="t" r="r" b="b"/>
              <a:pathLst>
                <a:path w="7352" h="7757" extrusionOk="0">
                  <a:moveTo>
                    <a:pt x="2731" y="5901"/>
                  </a:moveTo>
                  <a:lnTo>
                    <a:pt x="2731" y="6365"/>
                  </a:lnTo>
                  <a:lnTo>
                    <a:pt x="1624" y="6365"/>
                  </a:lnTo>
                  <a:lnTo>
                    <a:pt x="1624" y="5901"/>
                  </a:lnTo>
                  <a:close/>
                  <a:moveTo>
                    <a:pt x="5728" y="5901"/>
                  </a:moveTo>
                  <a:lnTo>
                    <a:pt x="5728" y="6365"/>
                  </a:lnTo>
                  <a:lnTo>
                    <a:pt x="4604" y="6365"/>
                  </a:lnTo>
                  <a:lnTo>
                    <a:pt x="4604" y="5901"/>
                  </a:lnTo>
                  <a:close/>
                  <a:moveTo>
                    <a:pt x="2338" y="6686"/>
                  </a:moveTo>
                  <a:lnTo>
                    <a:pt x="2338" y="7453"/>
                  </a:lnTo>
                  <a:lnTo>
                    <a:pt x="1999" y="7453"/>
                  </a:lnTo>
                  <a:lnTo>
                    <a:pt x="1999" y="6686"/>
                  </a:lnTo>
                  <a:close/>
                  <a:moveTo>
                    <a:pt x="5318" y="6686"/>
                  </a:moveTo>
                  <a:lnTo>
                    <a:pt x="5318" y="7453"/>
                  </a:lnTo>
                  <a:lnTo>
                    <a:pt x="4997" y="7453"/>
                  </a:lnTo>
                  <a:lnTo>
                    <a:pt x="4997" y="6686"/>
                  </a:lnTo>
                  <a:close/>
                  <a:moveTo>
                    <a:pt x="151" y="1"/>
                  </a:moveTo>
                  <a:cubicBezTo>
                    <a:pt x="68" y="1"/>
                    <a:pt x="1" y="70"/>
                    <a:pt x="1" y="156"/>
                  </a:cubicBezTo>
                  <a:lnTo>
                    <a:pt x="1" y="5294"/>
                  </a:lnTo>
                  <a:cubicBezTo>
                    <a:pt x="1" y="5633"/>
                    <a:pt x="268" y="5901"/>
                    <a:pt x="607" y="5901"/>
                  </a:cubicBezTo>
                  <a:lnTo>
                    <a:pt x="1303" y="5901"/>
                  </a:lnTo>
                  <a:lnTo>
                    <a:pt x="1303" y="6454"/>
                  </a:lnTo>
                  <a:cubicBezTo>
                    <a:pt x="1303" y="6579"/>
                    <a:pt x="1410" y="6686"/>
                    <a:pt x="1535" y="6686"/>
                  </a:cubicBezTo>
                  <a:lnTo>
                    <a:pt x="1678" y="6686"/>
                  </a:lnTo>
                  <a:lnTo>
                    <a:pt x="1678" y="7542"/>
                  </a:lnTo>
                  <a:cubicBezTo>
                    <a:pt x="1678" y="7667"/>
                    <a:pt x="1785" y="7756"/>
                    <a:pt x="1910" y="7756"/>
                  </a:cubicBezTo>
                  <a:lnTo>
                    <a:pt x="2427" y="7756"/>
                  </a:lnTo>
                  <a:cubicBezTo>
                    <a:pt x="2552" y="7756"/>
                    <a:pt x="2641" y="7667"/>
                    <a:pt x="2641" y="7542"/>
                  </a:cubicBezTo>
                  <a:lnTo>
                    <a:pt x="2641" y="6686"/>
                  </a:lnTo>
                  <a:lnTo>
                    <a:pt x="2820" y="6686"/>
                  </a:lnTo>
                  <a:cubicBezTo>
                    <a:pt x="2945" y="6686"/>
                    <a:pt x="3052" y="6579"/>
                    <a:pt x="3052" y="6454"/>
                  </a:cubicBezTo>
                  <a:lnTo>
                    <a:pt x="3052" y="5901"/>
                  </a:lnTo>
                  <a:lnTo>
                    <a:pt x="4301" y="5901"/>
                  </a:lnTo>
                  <a:lnTo>
                    <a:pt x="4301" y="6454"/>
                  </a:lnTo>
                  <a:cubicBezTo>
                    <a:pt x="4301" y="6579"/>
                    <a:pt x="4390" y="6686"/>
                    <a:pt x="4515" y="6686"/>
                  </a:cubicBezTo>
                  <a:lnTo>
                    <a:pt x="4675" y="6686"/>
                  </a:lnTo>
                  <a:lnTo>
                    <a:pt x="4675" y="7542"/>
                  </a:lnTo>
                  <a:cubicBezTo>
                    <a:pt x="4675" y="7667"/>
                    <a:pt x="4782" y="7756"/>
                    <a:pt x="4890" y="7756"/>
                  </a:cubicBezTo>
                  <a:lnTo>
                    <a:pt x="5425" y="7756"/>
                  </a:lnTo>
                  <a:cubicBezTo>
                    <a:pt x="5532" y="7756"/>
                    <a:pt x="5639" y="7667"/>
                    <a:pt x="5639" y="7542"/>
                  </a:cubicBezTo>
                  <a:lnTo>
                    <a:pt x="5639" y="6686"/>
                  </a:lnTo>
                  <a:lnTo>
                    <a:pt x="5817" y="6686"/>
                  </a:lnTo>
                  <a:cubicBezTo>
                    <a:pt x="5942" y="6686"/>
                    <a:pt x="6031" y="6579"/>
                    <a:pt x="6031" y="6454"/>
                  </a:cubicBezTo>
                  <a:lnTo>
                    <a:pt x="6031" y="5901"/>
                  </a:lnTo>
                  <a:lnTo>
                    <a:pt x="6745" y="5901"/>
                  </a:lnTo>
                  <a:cubicBezTo>
                    <a:pt x="7084" y="5901"/>
                    <a:pt x="7352" y="5633"/>
                    <a:pt x="7352" y="5294"/>
                  </a:cubicBezTo>
                  <a:lnTo>
                    <a:pt x="7352" y="4331"/>
                  </a:lnTo>
                  <a:cubicBezTo>
                    <a:pt x="7352" y="4259"/>
                    <a:pt x="7280" y="4188"/>
                    <a:pt x="7191" y="4188"/>
                  </a:cubicBezTo>
                  <a:cubicBezTo>
                    <a:pt x="7102" y="4188"/>
                    <a:pt x="7031" y="4259"/>
                    <a:pt x="7031" y="4331"/>
                  </a:cubicBezTo>
                  <a:lnTo>
                    <a:pt x="7031" y="5294"/>
                  </a:lnTo>
                  <a:cubicBezTo>
                    <a:pt x="7031" y="5455"/>
                    <a:pt x="6906" y="5598"/>
                    <a:pt x="6745" y="5598"/>
                  </a:cubicBezTo>
                  <a:lnTo>
                    <a:pt x="465" y="5598"/>
                  </a:lnTo>
                  <a:cubicBezTo>
                    <a:pt x="375" y="5598"/>
                    <a:pt x="304" y="5526"/>
                    <a:pt x="304" y="5419"/>
                  </a:cubicBezTo>
                  <a:lnTo>
                    <a:pt x="304" y="120"/>
                  </a:lnTo>
                  <a:cubicBezTo>
                    <a:pt x="304" y="84"/>
                    <a:pt x="286" y="66"/>
                    <a:pt x="268" y="48"/>
                  </a:cubicBezTo>
                  <a:cubicBezTo>
                    <a:pt x="229" y="15"/>
                    <a:pt x="188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1"/>
            <p:cNvSpPr/>
            <p:nvPr/>
          </p:nvSpPr>
          <p:spPr>
            <a:xfrm>
              <a:off x="3224491" y="2084288"/>
              <a:ext cx="258754" cy="235560"/>
            </a:xfrm>
            <a:custGeom>
              <a:avLst/>
              <a:gdLst/>
              <a:ahLst/>
              <a:cxnLst/>
              <a:rect l="l" t="t" r="r" b="b"/>
              <a:pathLst>
                <a:path w="7352" h="6693" extrusionOk="0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2409"/>
                  </a:lnTo>
                  <a:cubicBezTo>
                    <a:pt x="1" y="2409"/>
                    <a:pt x="1" y="2427"/>
                    <a:pt x="1" y="2427"/>
                  </a:cubicBezTo>
                  <a:cubicBezTo>
                    <a:pt x="52" y="2478"/>
                    <a:pt x="105" y="2500"/>
                    <a:pt x="152" y="2500"/>
                  </a:cubicBezTo>
                  <a:cubicBezTo>
                    <a:pt x="237" y="2500"/>
                    <a:pt x="304" y="2430"/>
                    <a:pt x="304" y="2338"/>
                  </a:cubicBezTo>
                  <a:lnTo>
                    <a:pt x="304" y="393"/>
                  </a:lnTo>
                  <a:cubicBezTo>
                    <a:pt x="304" y="340"/>
                    <a:pt x="340" y="304"/>
                    <a:pt x="393" y="304"/>
                  </a:cubicBezTo>
                  <a:lnTo>
                    <a:pt x="6959" y="304"/>
                  </a:lnTo>
                  <a:cubicBezTo>
                    <a:pt x="6995" y="304"/>
                    <a:pt x="7031" y="340"/>
                    <a:pt x="7031" y="393"/>
                  </a:cubicBezTo>
                  <a:lnTo>
                    <a:pt x="7031" y="6585"/>
                  </a:lnTo>
                  <a:cubicBezTo>
                    <a:pt x="7031" y="6603"/>
                    <a:pt x="7048" y="6620"/>
                    <a:pt x="7048" y="6620"/>
                  </a:cubicBezTo>
                  <a:cubicBezTo>
                    <a:pt x="7099" y="6671"/>
                    <a:pt x="7153" y="6693"/>
                    <a:pt x="7200" y="6693"/>
                  </a:cubicBezTo>
                  <a:cubicBezTo>
                    <a:pt x="7285" y="6693"/>
                    <a:pt x="7352" y="6623"/>
                    <a:pt x="7352" y="6531"/>
                  </a:cubicBezTo>
                  <a:lnTo>
                    <a:pt x="7352" y="161"/>
                  </a:lnTo>
                  <a:cubicBezTo>
                    <a:pt x="7352" y="72"/>
                    <a:pt x="7280" y="1"/>
                    <a:pt x="7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1"/>
            <p:cNvSpPr/>
            <p:nvPr/>
          </p:nvSpPr>
          <p:spPr>
            <a:xfrm>
              <a:off x="3255251" y="2115084"/>
              <a:ext cx="207897" cy="249321"/>
            </a:xfrm>
            <a:custGeom>
              <a:avLst/>
              <a:gdLst/>
              <a:ahLst/>
              <a:cxnLst/>
              <a:rect l="l" t="t" r="r" b="b"/>
              <a:pathLst>
                <a:path w="5907" h="7084" extrusionOk="0">
                  <a:moveTo>
                    <a:pt x="5604" y="2837"/>
                  </a:moveTo>
                  <a:lnTo>
                    <a:pt x="5604" y="4247"/>
                  </a:lnTo>
                  <a:lnTo>
                    <a:pt x="5282" y="4247"/>
                  </a:lnTo>
                  <a:lnTo>
                    <a:pt x="5282" y="2837"/>
                  </a:lnTo>
                  <a:close/>
                  <a:moveTo>
                    <a:pt x="5282" y="303"/>
                  </a:moveTo>
                  <a:lnTo>
                    <a:pt x="5282" y="2534"/>
                  </a:lnTo>
                  <a:lnTo>
                    <a:pt x="5193" y="2534"/>
                  </a:lnTo>
                  <a:cubicBezTo>
                    <a:pt x="5068" y="2534"/>
                    <a:pt x="4979" y="2623"/>
                    <a:pt x="4979" y="2748"/>
                  </a:cubicBezTo>
                  <a:lnTo>
                    <a:pt x="4979" y="4336"/>
                  </a:lnTo>
                  <a:cubicBezTo>
                    <a:pt x="4979" y="4461"/>
                    <a:pt x="5068" y="4550"/>
                    <a:pt x="5193" y="4550"/>
                  </a:cubicBezTo>
                  <a:lnTo>
                    <a:pt x="5282" y="4550"/>
                  </a:lnTo>
                  <a:lnTo>
                    <a:pt x="5282" y="6762"/>
                  </a:lnTo>
                  <a:lnTo>
                    <a:pt x="304" y="6762"/>
                  </a:lnTo>
                  <a:lnTo>
                    <a:pt x="304" y="303"/>
                  </a:lnTo>
                  <a:close/>
                  <a:moveTo>
                    <a:pt x="304" y="0"/>
                  </a:moveTo>
                  <a:cubicBezTo>
                    <a:pt x="126" y="0"/>
                    <a:pt x="1" y="125"/>
                    <a:pt x="1" y="303"/>
                  </a:cubicBezTo>
                  <a:lnTo>
                    <a:pt x="1" y="6780"/>
                  </a:lnTo>
                  <a:cubicBezTo>
                    <a:pt x="1" y="6941"/>
                    <a:pt x="126" y="7084"/>
                    <a:pt x="304" y="7084"/>
                  </a:cubicBezTo>
                  <a:lnTo>
                    <a:pt x="5300" y="7084"/>
                  </a:lnTo>
                  <a:cubicBezTo>
                    <a:pt x="5461" y="7084"/>
                    <a:pt x="5604" y="6941"/>
                    <a:pt x="5604" y="6780"/>
                  </a:cubicBezTo>
                  <a:lnTo>
                    <a:pt x="5604" y="4550"/>
                  </a:lnTo>
                  <a:lnTo>
                    <a:pt x="5693" y="4550"/>
                  </a:lnTo>
                  <a:cubicBezTo>
                    <a:pt x="5818" y="4550"/>
                    <a:pt x="5907" y="4461"/>
                    <a:pt x="5907" y="4336"/>
                  </a:cubicBezTo>
                  <a:lnTo>
                    <a:pt x="5907" y="2748"/>
                  </a:lnTo>
                  <a:cubicBezTo>
                    <a:pt x="5907" y="2623"/>
                    <a:pt x="5818" y="2534"/>
                    <a:pt x="5693" y="2534"/>
                  </a:cubicBezTo>
                  <a:lnTo>
                    <a:pt x="5604" y="2534"/>
                  </a:lnTo>
                  <a:lnTo>
                    <a:pt x="5604" y="303"/>
                  </a:lnTo>
                  <a:cubicBezTo>
                    <a:pt x="5604" y="125"/>
                    <a:pt x="5461" y="0"/>
                    <a:pt x="5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6" name="Google Shape;1186;p51"/>
          <p:cNvSpPr/>
          <p:nvPr/>
        </p:nvSpPr>
        <p:spPr>
          <a:xfrm>
            <a:off x="8039794" y="2112233"/>
            <a:ext cx="377431" cy="319993"/>
          </a:xfrm>
          <a:custGeom>
            <a:avLst/>
            <a:gdLst/>
            <a:ahLst/>
            <a:cxnLst/>
            <a:rect l="l" t="t" r="r" b="b"/>
            <a:pathLst>
              <a:path w="10724" h="9092" extrusionOk="0">
                <a:moveTo>
                  <a:pt x="9689" y="331"/>
                </a:moveTo>
                <a:lnTo>
                  <a:pt x="9849" y="795"/>
                </a:lnTo>
                <a:lnTo>
                  <a:pt x="9225" y="1027"/>
                </a:lnTo>
                <a:lnTo>
                  <a:pt x="9064" y="563"/>
                </a:lnTo>
                <a:lnTo>
                  <a:pt x="9689" y="331"/>
                </a:lnTo>
                <a:close/>
                <a:moveTo>
                  <a:pt x="9956" y="1080"/>
                </a:moveTo>
                <a:lnTo>
                  <a:pt x="10117" y="1526"/>
                </a:lnTo>
                <a:lnTo>
                  <a:pt x="9492" y="1758"/>
                </a:lnTo>
                <a:lnTo>
                  <a:pt x="9332" y="1312"/>
                </a:lnTo>
                <a:lnTo>
                  <a:pt x="9956" y="1080"/>
                </a:lnTo>
                <a:close/>
                <a:moveTo>
                  <a:pt x="10224" y="1830"/>
                </a:moveTo>
                <a:lnTo>
                  <a:pt x="10402" y="2294"/>
                </a:lnTo>
                <a:lnTo>
                  <a:pt x="9778" y="2508"/>
                </a:lnTo>
                <a:lnTo>
                  <a:pt x="9599" y="2062"/>
                </a:lnTo>
                <a:lnTo>
                  <a:pt x="10224" y="1830"/>
                </a:lnTo>
                <a:close/>
                <a:moveTo>
                  <a:pt x="4354" y="2276"/>
                </a:moveTo>
                <a:lnTo>
                  <a:pt x="4514" y="2740"/>
                </a:lnTo>
                <a:lnTo>
                  <a:pt x="3890" y="2972"/>
                </a:lnTo>
                <a:lnTo>
                  <a:pt x="3729" y="2508"/>
                </a:lnTo>
                <a:lnTo>
                  <a:pt x="4354" y="2276"/>
                </a:lnTo>
                <a:close/>
                <a:moveTo>
                  <a:pt x="2544" y="2632"/>
                </a:moveTo>
                <a:cubicBezTo>
                  <a:pt x="2605" y="2632"/>
                  <a:pt x="2666" y="2651"/>
                  <a:pt x="2712" y="2686"/>
                </a:cubicBezTo>
                <a:lnTo>
                  <a:pt x="2908" y="2829"/>
                </a:lnTo>
                <a:lnTo>
                  <a:pt x="1338" y="3400"/>
                </a:lnTo>
                <a:lnTo>
                  <a:pt x="1338" y="3400"/>
                </a:lnTo>
                <a:lnTo>
                  <a:pt x="1374" y="3096"/>
                </a:lnTo>
                <a:cubicBezTo>
                  <a:pt x="1374" y="3061"/>
                  <a:pt x="1410" y="3025"/>
                  <a:pt x="1445" y="3007"/>
                </a:cubicBezTo>
                <a:lnTo>
                  <a:pt x="2445" y="2650"/>
                </a:lnTo>
                <a:cubicBezTo>
                  <a:pt x="2476" y="2638"/>
                  <a:pt x="2510" y="2632"/>
                  <a:pt x="2544" y="2632"/>
                </a:cubicBezTo>
                <a:close/>
                <a:moveTo>
                  <a:pt x="4621" y="3025"/>
                </a:moveTo>
                <a:lnTo>
                  <a:pt x="4782" y="3471"/>
                </a:lnTo>
                <a:lnTo>
                  <a:pt x="4157" y="3703"/>
                </a:lnTo>
                <a:lnTo>
                  <a:pt x="3997" y="3257"/>
                </a:lnTo>
                <a:lnTo>
                  <a:pt x="4621" y="3025"/>
                </a:lnTo>
                <a:close/>
                <a:moveTo>
                  <a:pt x="4889" y="3774"/>
                </a:moveTo>
                <a:lnTo>
                  <a:pt x="5067" y="4221"/>
                </a:lnTo>
                <a:lnTo>
                  <a:pt x="4443" y="4452"/>
                </a:lnTo>
                <a:lnTo>
                  <a:pt x="4264" y="3989"/>
                </a:lnTo>
                <a:lnTo>
                  <a:pt x="4889" y="3774"/>
                </a:lnTo>
                <a:close/>
                <a:moveTo>
                  <a:pt x="2105" y="4524"/>
                </a:moveTo>
                <a:cubicBezTo>
                  <a:pt x="2141" y="4524"/>
                  <a:pt x="2177" y="4542"/>
                  <a:pt x="2195" y="4560"/>
                </a:cubicBezTo>
                <a:lnTo>
                  <a:pt x="2837" y="5255"/>
                </a:lnTo>
                <a:cubicBezTo>
                  <a:pt x="2855" y="5273"/>
                  <a:pt x="2873" y="5291"/>
                  <a:pt x="2908" y="5291"/>
                </a:cubicBezTo>
                <a:cubicBezTo>
                  <a:pt x="2926" y="5291"/>
                  <a:pt x="3140" y="5362"/>
                  <a:pt x="3390" y="5398"/>
                </a:cubicBezTo>
                <a:cubicBezTo>
                  <a:pt x="3479" y="5416"/>
                  <a:pt x="3533" y="5505"/>
                  <a:pt x="3533" y="5594"/>
                </a:cubicBezTo>
                <a:cubicBezTo>
                  <a:pt x="3533" y="5630"/>
                  <a:pt x="3533" y="5648"/>
                  <a:pt x="3533" y="5666"/>
                </a:cubicBezTo>
                <a:cubicBezTo>
                  <a:pt x="3533" y="5719"/>
                  <a:pt x="3551" y="5755"/>
                  <a:pt x="3569" y="5773"/>
                </a:cubicBezTo>
                <a:cubicBezTo>
                  <a:pt x="3783" y="6023"/>
                  <a:pt x="3961" y="6326"/>
                  <a:pt x="4086" y="6683"/>
                </a:cubicBezTo>
                <a:cubicBezTo>
                  <a:pt x="4140" y="6790"/>
                  <a:pt x="4211" y="6861"/>
                  <a:pt x="4300" y="6915"/>
                </a:cubicBezTo>
                <a:cubicBezTo>
                  <a:pt x="4395" y="6962"/>
                  <a:pt x="4475" y="6986"/>
                  <a:pt x="4549" y="6986"/>
                </a:cubicBezTo>
                <a:cubicBezTo>
                  <a:pt x="4586" y="6986"/>
                  <a:pt x="4621" y="6980"/>
                  <a:pt x="4657" y="6968"/>
                </a:cubicBezTo>
                <a:cubicBezTo>
                  <a:pt x="4670" y="6962"/>
                  <a:pt x="4688" y="6958"/>
                  <a:pt x="4706" y="6958"/>
                </a:cubicBezTo>
                <a:cubicBezTo>
                  <a:pt x="4738" y="6958"/>
                  <a:pt x="4771" y="6970"/>
                  <a:pt x="4782" y="7004"/>
                </a:cubicBezTo>
                <a:cubicBezTo>
                  <a:pt x="4835" y="7040"/>
                  <a:pt x="4835" y="7093"/>
                  <a:pt x="4818" y="7111"/>
                </a:cubicBezTo>
                <a:cubicBezTo>
                  <a:pt x="4818" y="7165"/>
                  <a:pt x="4782" y="7182"/>
                  <a:pt x="4746" y="7200"/>
                </a:cubicBezTo>
                <a:cubicBezTo>
                  <a:pt x="4681" y="7226"/>
                  <a:pt x="4615" y="7238"/>
                  <a:pt x="4549" y="7238"/>
                </a:cubicBezTo>
                <a:cubicBezTo>
                  <a:pt x="4434" y="7238"/>
                  <a:pt x="4317" y="7203"/>
                  <a:pt x="4193" y="7147"/>
                </a:cubicBezTo>
                <a:cubicBezTo>
                  <a:pt x="4033" y="7057"/>
                  <a:pt x="3925" y="6933"/>
                  <a:pt x="3854" y="6772"/>
                </a:cubicBezTo>
                <a:cubicBezTo>
                  <a:pt x="3479" y="5755"/>
                  <a:pt x="2837" y="5523"/>
                  <a:pt x="2766" y="5505"/>
                </a:cubicBezTo>
                <a:lnTo>
                  <a:pt x="2748" y="5505"/>
                </a:lnTo>
                <a:cubicBezTo>
                  <a:pt x="2730" y="5505"/>
                  <a:pt x="2712" y="5487"/>
                  <a:pt x="2694" y="5470"/>
                </a:cubicBezTo>
                <a:lnTo>
                  <a:pt x="2016" y="4738"/>
                </a:lnTo>
                <a:cubicBezTo>
                  <a:pt x="1963" y="4684"/>
                  <a:pt x="1963" y="4595"/>
                  <a:pt x="2016" y="4560"/>
                </a:cubicBezTo>
                <a:cubicBezTo>
                  <a:pt x="2034" y="4542"/>
                  <a:pt x="2070" y="4524"/>
                  <a:pt x="2105" y="4524"/>
                </a:cubicBezTo>
                <a:close/>
                <a:moveTo>
                  <a:pt x="9727" y="1"/>
                </a:moveTo>
                <a:cubicBezTo>
                  <a:pt x="9693" y="1"/>
                  <a:pt x="9662" y="10"/>
                  <a:pt x="9635" y="28"/>
                </a:cubicBezTo>
                <a:lnTo>
                  <a:pt x="8904" y="295"/>
                </a:lnTo>
                <a:cubicBezTo>
                  <a:pt x="8761" y="331"/>
                  <a:pt x="8689" y="491"/>
                  <a:pt x="8743" y="616"/>
                </a:cubicBezTo>
                <a:lnTo>
                  <a:pt x="8796" y="741"/>
                </a:lnTo>
                <a:lnTo>
                  <a:pt x="8297" y="920"/>
                </a:lnTo>
                <a:cubicBezTo>
                  <a:pt x="8208" y="937"/>
                  <a:pt x="8172" y="1027"/>
                  <a:pt x="8190" y="1116"/>
                </a:cubicBezTo>
                <a:cubicBezTo>
                  <a:pt x="8226" y="1187"/>
                  <a:pt x="8279" y="1223"/>
                  <a:pt x="8350" y="1223"/>
                </a:cubicBezTo>
                <a:cubicBezTo>
                  <a:pt x="8368" y="1223"/>
                  <a:pt x="8386" y="1223"/>
                  <a:pt x="8404" y="1205"/>
                </a:cubicBezTo>
                <a:lnTo>
                  <a:pt x="8904" y="1027"/>
                </a:lnTo>
                <a:lnTo>
                  <a:pt x="9350" y="2258"/>
                </a:lnTo>
                <a:lnTo>
                  <a:pt x="5228" y="3757"/>
                </a:lnTo>
                <a:lnTo>
                  <a:pt x="4782" y="2525"/>
                </a:lnTo>
                <a:lnTo>
                  <a:pt x="7708" y="1455"/>
                </a:lnTo>
                <a:cubicBezTo>
                  <a:pt x="7779" y="1437"/>
                  <a:pt x="7833" y="1348"/>
                  <a:pt x="7797" y="1259"/>
                </a:cubicBezTo>
                <a:cubicBezTo>
                  <a:pt x="7769" y="1203"/>
                  <a:pt x="7709" y="1158"/>
                  <a:pt x="7650" y="1158"/>
                </a:cubicBezTo>
                <a:cubicBezTo>
                  <a:pt x="7633" y="1158"/>
                  <a:pt x="7617" y="1162"/>
                  <a:pt x="7601" y="1169"/>
                </a:cubicBezTo>
                <a:lnTo>
                  <a:pt x="4675" y="2240"/>
                </a:lnTo>
                <a:lnTo>
                  <a:pt x="4621" y="2115"/>
                </a:lnTo>
                <a:cubicBezTo>
                  <a:pt x="4577" y="2012"/>
                  <a:pt x="4472" y="1945"/>
                  <a:pt x="4366" y="1945"/>
                </a:cubicBezTo>
                <a:cubicBezTo>
                  <a:pt x="4344" y="1945"/>
                  <a:pt x="4322" y="1948"/>
                  <a:pt x="4300" y="1955"/>
                </a:cubicBezTo>
                <a:lnTo>
                  <a:pt x="3569" y="2222"/>
                </a:lnTo>
                <a:cubicBezTo>
                  <a:pt x="3497" y="2258"/>
                  <a:pt x="3444" y="2294"/>
                  <a:pt x="3426" y="2365"/>
                </a:cubicBezTo>
                <a:cubicBezTo>
                  <a:pt x="3354" y="2490"/>
                  <a:pt x="3426" y="2597"/>
                  <a:pt x="3444" y="2633"/>
                </a:cubicBezTo>
                <a:lnTo>
                  <a:pt x="3265" y="2704"/>
                </a:lnTo>
                <a:lnTo>
                  <a:pt x="2908" y="2436"/>
                </a:lnTo>
                <a:cubicBezTo>
                  <a:pt x="2799" y="2359"/>
                  <a:pt x="2682" y="2323"/>
                  <a:pt x="2563" y="2323"/>
                </a:cubicBezTo>
                <a:cubicBezTo>
                  <a:pt x="2489" y="2323"/>
                  <a:pt x="2413" y="2337"/>
                  <a:pt x="2337" y="2365"/>
                </a:cubicBezTo>
                <a:lnTo>
                  <a:pt x="1338" y="2722"/>
                </a:lnTo>
                <a:cubicBezTo>
                  <a:pt x="1196" y="2775"/>
                  <a:pt x="1088" y="2900"/>
                  <a:pt x="1053" y="3061"/>
                </a:cubicBezTo>
                <a:lnTo>
                  <a:pt x="999" y="3596"/>
                </a:lnTo>
                <a:cubicBezTo>
                  <a:pt x="749" y="3810"/>
                  <a:pt x="642" y="4167"/>
                  <a:pt x="767" y="4488"/>
                </a:cubicBezTo>
                <a:lnTo>
                  <a:pt x="785" y="4524"/>
                </a:lnTo>
                <a:lnTo>
                  <a:pt x="500" y="4613"/>
                </a:lnTo>
                <a:lnTo>
                  <a:pt x="321" y="4113"/>
                </a:lnTo>
                <a:cubicBezTo>
                  <a:pt x="307" y="4058"/>
                  <a:pt x="250" y="4013"/>
                  <a:pt x="183" y="4013"/>
                </a:cubicBezTo>
                <a:cubicBezTo>
                  <a:pt x="164" y="4013"/>
                  <a:pt x="145" y="4016"/>
                  <a:pt x="125" y="4024"/>
                </a:cubicBezTo>
                <a:cubicBezTo>
                  <a:pt x="36" y="4060"/>
                  <a:pt x="0" y="4149"/>
                  <a:pt x="36" y="4221"/>
                </a:cubicBezTo>
                <a:lnTo>
                  <a:pt x="500" y="5505"/>
                </a:lnTo>
                <a:cubicBezTo>
                  <a:pt x="518" y="5577"/>
                  <a:pt x="589" y="5612"/>
                  <a:pt x="642" y="5612"/>
                </a:cubicBezTo>
                <a:cubicBezTo>
                  <a:pt x="660" y="5612"/>
                  <a:pt x="678" y="5612"/>
                  <a:pt x="696" y="5594"/>
                </a:cubicBezTo>
                <a:cubicBezTo>
                  <a:pt x="785" y="5577"/>
                  <a:pt x="821" y="5487"/>
                  <a:pt x="785" y="5398"/>
                </a:cubicBezTo>
                <a:lnTo>
                  <a:pt x="607" y="4916"/>
                </a:lnTo>
                <a:lnTo>
                  <a:pt x="892" y="4809"/>
                </a:lnTo>
                <a:lnTo>
                  <a:pt x="1088" y="5380"/>
                </a:lnTo>
                <a:cubicBezTo>
                  <a:pt x="1106" y="5434"/>
                  <a:pt x="1124" y="5470"/>
                  <a:pt x="1142" y="5523"/>
                </a:cubicBezTo>
                <a:lnTo>
                  <a:pt x="1178" y="5791"/>
                </a:lnTo>
                <a:cubicBezTo>
                  <a:pt x="1196" y="5880"/>
                  <a:pt x="1178" y="5987"/>
                  <a:pt x="1124" y="6058"/>
                </a:cubicBezTo>
                <a:lnTo>
                  <a:pt x="874" y="6433"/>
                </a:lnTo>
                <a:cubicBezTo>
                  <a:pt x="803" y="6522"/>
                  <a:pt x="785" y="6629"/>
                  <a:pt x="821" y="6718"/>
                </a:cubicBezTo>
                <a:cubicBezTo>
                  <a:pt x="839" y="6808"/>
                  <a:pt x="910" y="6879"/>
                  <a:pt x="981" y="6915"/>
                </a:cubicBezTo>
                <a:cubicBezTo>
                  <a:pt x="1031" y="6944"/>
                  <a:pt x="1080" y="6957"/>
                  <a:pt x="1129" y="6957"/>
                </a:cubicBezTo>
                <a:cubicBezTo>
                  <a:pt x="1169" y="6957"/>
                  <a:pt x="1209" y="6949"/>
                  <a:pt x="1249" y="6933"/>
                </a:cubicBezTo>
                <a:lnTo>
                  <a:pt x="1338" y="6897"/>
                </a:lnTo>
                <a:cubicBezTo>
                  <a:pt x="1374" y="6897"/>
                  <a:pt x="1410" y="6915"/>
                  <a:pt x="1427" y="6950"/>
                </a:cubicBezTo>
                <a:lnTo>
                  <a:pt x="1749" y="8645"/>
                </a:lnTo>
                <a:cubicBezTo>
                  <a:pt x="1784" y="8806"/>
                  <a:pt x="1891" y="8949"/>
                  <a:pt x="2034" y="9020"/>
                </a:cubicBezTo>
                <a:cubicBezTo>
                  <a:pt x="2105" y="9074"/>
                  <a:pt x="2213" y="9092"/>
                  <a:pt x="2302" y="9092"/>
                </a:cubicBezTo>
                <a:cubicBezTo>
                  <a:pt x="2373" y="9092"/>
                  <a:pt x="2427" y="9092"/>
                  <a:pt x="2498" y="9074"/>
                </a:cubicBezTo>
                <a:lnTo>
                  <a:pt x="2534" y="9056"/>
                </a:lnTo>
                <a:cubicBezTo>
                  <a:pt x="2694" y="9002"/>
                  <a:pt x="2766" y="8842"/>
                  <a:pt x="2748" y="8681"/>
                </a:cubicBezTo>
                <a:lnTo>
                  <a:pt x="2427" y="7111"/>
                </a:lnTo>
                <a:cubicBezTo>
                  <a:pt x="2411" y="7033"/>
                  <a:pt x="2341" y="6983"/>
                  <a:pt x="2277" y="6983"/>
                </a:cubicBezTo>
                <a:cubicBezTo>
                  <a:pt x="2267" y="6983"/>
                  <a:pt x="2257" y="6984"/>
                  <a:pt x="2248" y="6986"/>
                </a:cubicBezTo>
                <a:cubicBezTo>
                  <a:pt x="2159" y="7004"/>
                  <a:pt x="2105" y="7075"/>
                  <a:pt x="2123" y="7165"/>
                </a:cubicBezTo>
                <a:lnTo>
                  <a:pt x="2427" y="8753"/>
                </a:lnTo>
                <a:lnTo>
                  <a:pt x="2391" y="8770"/>
                </a:lnTo>
                <a:cubicBezTo>
                  <a:pt x="2361" y="8778"/>
                  <a:pt x="2332" y="8782"/>
                  <a:pt x="2302" y="8782"/>
                </a:cubicBezTo>
                <a:cubicBezTo>
                  <a:pt x="2260" y="8782"/>
                  <a:pt x="2219" y="8773"/>
                  <a:pt x="2177" y="8753"/>
                </a:cubicBezTo>
                <a:cubicBezTo>
                  <a:pt x="2123" y="8717"/>
                  <a:pt x="2070" y="8663"/>
                  <a:pt x="2070" y="8592"/>
                </a:cubicBezTo>
                <a:lnTo>
                  <a:pt x="1731" y="6897"/>
                </a:lnTo>
                <a:cubicBezTo>
                  <a:pt x="1713" y="6790"/>
                  <a:pt x="1642" y="6683"/>
                  <a:pt x="1535" y="6629"/>
                </a:cubicBezTo>
                <a:cubicBezTo>
                  <a:pt x="1485" y="6600"/>
                  <a:pt x="1425" y="6587"/>
                  <a:pt x="1367" y="6587"/>
                </a:cubicBezTo>
                <a:cubicBezTo>
                  <a:pt x="1319" y="6587"/>
                  <a:pt x="1271" y="6595"/>
                  <a:pt x="1231" y="6611"/>
                </a:cubicBezTo>
                <a:lnTo>
                  <a:pt x="1142" y="6647"/>
                </a:lnTo>
                <a:lnTo>
                  <a:pt x="1124" y="6647"/>
                </a:lnTo>
                <a:cubicBezTo>
                  <a:pt x="1124" y="6629"/>
                  <a:pt x="1124" y="6629"/>
                  <a:pt x="1124" y="6629"/>
                </a:cubicBezTo>
                <a:cubicBezTo>
                  <a:pt x="1124" y="6629"/>
                  <a:pt x="1124" y="6629"/>
                  <a:pt x="1124" y="6611"/>
                </a:cubicBezTo>
                <a:lnTo>
                  <a:pt x="1392" y="6237"/>
                </a:lnTo>
                <a:cubicBezTo>
                  <a:pt x="1481" y="6094"/>
                  <a:pt x="1535" y="5898"/>
                  <a:pt x="1499" y="5719"/>
                </a:cubicBezTo>
                <a:lnTo>
                  <a:pt x="1445" y="5470"/>
                </a:lnTo>
                <a:cubicBezTo>
                  <a:pt x="1427" y="5398"/>
                  <a:pt x="1410" y="5327"/>
                  <a:pt x="1392" y="5273"/>
                </a:cubicBezTo>
                <a:lnTo>
                  <a:pt x="1071" y="4381"/>
                </a:lnTo>
                <a:cubicBezTo>
                  <a:pt x="964" y="4113"/>
                  <a:pt x="1106" y="3828"/>
                  <a:pt x="1374" y="3721"/>
                </a:cubicBezTo>
                <a:lnTo>
                  <a:pt x="3551" y="2936"/>
                </a:lnTo>
                <a:lnTo>
                  <a:pt x="4015" y="4238"/>
                </a:lnTo>
                <a:lnTo>
                  <a:pt x="2766" y="4702"/>
                </a:lnTo>
                <a:lnTo>
                  <a:pt x="2427" y="4345"/>
                </a:lnTo>
                <a:cubicBezTo>
                  <a:pt x="2355" y="4256"/>
                  <a:pt x="2230" y="4203"/>
                  <a:pt x="2105" y="4203"/>
                </a:cubicBezTo>
                <a:cubicBezTo>
                  <a:pt x="2092" y="4200"/>
                  <a:pt x="2078" y="4199"/>
                  <a:pt x="2063" y="4199"/>
                </a:cubicBezTo>
                <a:cubicBezTo>
                  <a:pt x="1967" y="4199"/>
                  <a:pt x="1862" y="4250"/>
                  <a:pt x="1784" y="4328"/>
                </a:cubicBezTo>
                <a:cubicBezTo>
                  <a:pt x="1624" y="4488"/>
                  <a:pt x="1624" y="4756"/>
                  <a:pt x="1784" y="4934"/>
                </a:cubicBezTo>
                <a:lnTo>
                  <a:pt x="1927" y="5095"/>
                </a:lnTo>
                <a:cubicBezTo>
                  <a:pt x="1820" y="5238"/>
                  <a:pt x="1766" y="5416"/>
                  <a:pt x="1802" y="5612"/>
                </a:cubicBezTo>
                <a:lnTo>
                  <a:pt x="1981" y="6433"/>
                </a:lnTo>
                <a:cubicBezTo>
                  <a:pt x="1981" y="6522"/>
                  <a:pt x="2052" y="6576"/>
                  <a:pt x="2123" y="6576"/>
                </a:cubicBezTo>
                <a:cubicBezTo>
                  <a:pt x="2230" y="6576"/>
                  <a:pt x="2302" y="6469"/>
                  <a:pt x="2284" y="6379"/>
                </a:cubicBezTo>
                <a:lnTo>
                  <a:pt x="2123" y="5541"/>
                </a:lnTo>
                <a:cubicBezTo>
                  <a:pt x="2105" y="5470"/>
                  <a:pt x="2105" y="5398"/>
                  <a:pt x="2159" y="5327"/>
                </a:cubicBezTo>
                <a:lnTo>
                  <a:pt x="2462" y="5684"/>
                </a:lnTo>
                <a:cubicBezTo>
                  <a:pt x="2534" y="5737"/>
                  <a:pt x="2587" y="5773"/>
                  <a:pt x="2676" y="5809"/>
                </a:cubicBezTo>
                <a:cubicBezTo>
                  <a:pt x="2730" y="5826"/>
                  <a:pt x="3247" y="6005"/>
                  <a:pt x="3569" y="6861"/>
                </a:cubicBezTo>
                <a:cubicBezTo>
                  <a:pt x="3658" y="7093"/>
                  <a:pt x="3818" y="7289"/>
                  <a:pt x="4050" y="7414"/>
                </a:cubicBezTo>
                <a:cubicBezTo>
                  <a:pt x="4211" y="7504"/>
                  <a:pt x="4389" y="7539"/>
                  <a:pt x="4550" y="7539"/>
                </a:cubicBezTo>
                <a:cubicBezTo>
                  <a:pt x="4818" y="7539"/>
                  <a:pt x="5050" y="7450"/>
                  <a:pt x="5121" y="7182"/>
                </a:cubicBezTo>
                <a:cubicBezTo>
                  <a:pt x="5157" y="7057"/>
                  <a:pt x="5121" y="6897"/>
                  <a:pt x="5032" y="6790"/>
                </a:cubicBezTo>
                <a:cubicBezTo>
                  <a:pt x="4956" y="6689"/>
                  <a:pt x="4835" y="6641"/>
                  <a:pt x="4714" y="6641"/>
                </a:cubicBezTo>
                <a:cubicBezTo>
                  <a:pt x="4664" y="6641"/>
                  <a:pt x="4615" y="6649"/>
                  <a:pt x="4568" y="6665"/>
                </a:cubicBezTo>
                <a:cubicBezTo>
                  <a:pt x="4550" y="6665"/>
                  <a:pt x="4532" y="6665"/>
                  <a:pt x="4461" y="6629"/>
                </a:cubicBezTo>
                <a:cubicBezTo>
                  <a:pt x="4425" y="6611"/>
                  <a:pt x="4407" y="6594"/>
                  <a:pt x="4389" y="6558"/>
                </a:cubicBezTo>
                <a:cubicBezTo>
                  <a:pt x="4247" y="6183"/>
                  <a:pt x="4068" y="5880"/>
                  <a:pt x="3836" y="5612"/>
                </a:cubicBezTo>
                <a:cubicBezTo>
                  <a:pt x="3854" y="5362"/>
                  <a:pt x="3693" y="5130"/>
                  <a:pt x="3444" y="5095"/>
                </a:cubicBezTo>
                <a:cubicBezTo>
                  <a:pt x="3283" y="5059"/>
                  <a:pt x="3105" y="5006"/>
                  <a:pt x="3033" y="4988"/>
                </a:cubicBezTo>
                <a:lnTo>
                  <a:pt x="2998" y="4952"/>
                </a:lnTo>
                <a:lnTo>
                  <a:pt x="4122" y="4542"/>
                </a:lnTo>
                <a:lnTo>
                  <a:pt x="4157" y="4613"/>
                </a:lnTo>
                <a:cubicBezTo>
                  <a:pt x="4193" y="4720"/>
                  <a:pt x="4300" y="4791"/>
                  <a:pt x="4407" y="4791"/>
                </a:cubicBezTo>
                <a:cubicBezTo>
                  <a:pt x="4425" y="4791"/>
                  <a:pt x="4461" y="4774"/>
                  <a:pt x="4496" y="4774"/>
                </a:cubicBezTo>
                <a:lnTo>
                  <a:pt x="5228" y="4506"/>
                </a:lnTo>
                <a:cubicBezTo>
                  <a:pt x="5281" y="4488"/>
                  <a:pt x="5335" y="4435"/>
                  <a:pt x="5371" y="4363"/>
                </a:cubicBezTo>
                <a:cubicBezTo>
                  <a:pt x="5389" y="4310"/>
                  <a:pt x="5389" y="4238"/>
                  <a:pt x="5371" y="4167"/>
                </a:cubicBezTo>
                <a:lnTo>
                  <a:pt x="5335" y="4060"/>
                </a:lnTo>
                <a:lnTo>
                  <a:pt x="9457" y="2561"/>
                </a:lnTo>
                <a:lnTo>
                  <a:pt x="9492" y="2668"/>
                </a:lnTo>
                <a:cubicBezTo>
                  <a:pt x="9534" y="2779"/>
                  <a:pt x="9629" y="2847"/>
                  <a:pt x="9736" y="2847"/>
                </a:cubicBezTo>
                <a:cubicBezTo>
                  <a:pt x="9767" y="2847"/>
                  <a:pt x="9799" y="2841"/>
                  <a:pt x="9831" y="2829"/>
                </a:cubicBezTo>
                <a:lnTo>
                  <a:pt x="10563" y="2561"/>
                </a:lnTo>
                <a:cubicBezTo>
                  <a:pt x="10616" y="2543"/>
                  <a:pt x="10670" y="2490"/>
                  <a:pt x="10706" y="2436"/>
                </a:cubicBezTo>
                <a:cubicBezTo>
                  <a:pt x="10723" y="2365"/>
                  <a:pt x="10723" y="2294"/>
                  <a:pt x="10706" y="2240"/>
                </a:cubicBezTo>
                <a:lnTo>
                  <a:pt x="9956" y="170"/>
                </a:lnTo>
                <a:cubicBezTo>
                  <a:pt x="9938" y="117"/>
                  <a:pt x="9885" y="63"/>
                  <a:pt x="9831" y="28"/>
                </a:cubicBezTo>
                <a:cubicBezTo>
                  <a:pt x="9796" y="10"/>
                  <a:pt x="9760" y="1"/>
                  <a:pt x="97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7" name="Google Shape;1187;p51"/>
          <p:cNvGrpSpPr/>
          <p:nvPr/>
        </p:nvGrpSpPr>
        <p:grpSpPr>
          <a:xfrm>
            <a:off x="6429660" y="2680878"/>
            <a:ext cx="354836" cy="376164"/>
            <a:chOff x="6429660" y="2680878"/>
            <a:chExt cx="354836" cy="376164"/>
          </a:xfrm>
        </p:grpSpPr>
        <p:sp>
          <p:nvSpPr>
            <p:cNvPr id="1188" name="Google Shape;1188;p51"/>
            <p:cNvSpPr/>
            <p:nvPr/>
          </p:nvSpPr>
          <p:spPr>
            <a:xfrm>
              <a:off x="6562803" y="2924533"/>
              <a:ext cx="88551" cy="88551"/>
            </a:xfrm>
            <a:custGeom>
              <a:avLst/>
              <a:gdLst/>
              <a:ahLst/>
              <a:cxnLst/>
              <a:rect l="l" t="t" r="r" b="b"/>
              <a:pathLst>
                <a:path w="2516" h="2516" extrusionOk="0">
                  <a:moveTo>
                    <a:pt x="1428" y="321"/>
                  </a:moveTo>
                  <a:cubicBezTo>
                    <a:pt x="1820" y="393"/>
                    <a:pt x="2141" y="696"/>
                    <a:pt x="2195" y="1089"/>
                  </a:cubicBezTo>
                  <a:lnTo>
                    <a:pt x="1963" y="1089"/>
                  </a:lnTo>
                  <a:cubicBezTo>
                    <a:pt x="1891" y="1089"/>
                    <a:pt x="1820" y="1160"/>
                    <a:pt x="1802" y="1231"/>
                  </a:cubicBezTo>
                  <a:cubicBezTo>
                    <a:pt x="1802" y="1321"/>
                    <a:pt x="1874" y="1410"/>
                    <a:pt x="1963" y="1410"/>
                  </a:cubicBezTo>
                  <a:lnTo>
                    <a:pt x="2195" y="1410"/>
                  </a:lnTo>
                  <a:cubicBezTo>
                    <a:pt x="2141" y="1802"/>
                    <a:pt x="1820" y="2123"/>
                    <a:pt x="1428" y="2177"/>
                  </a:cubicBezTo>
                  <a:lnTo>
                    <a:pt x="1428" y="1945"/>
                  </a:lnTo>
                  <a:cubicBezTo>
                    <a:pt x="1428" y="1874"/>
                    <a:pt x="1374" y="1802"/>
                    <a:pt x="1285" y="1784"/>
                  </a:cubicBezTo>
                  <a:cubicBezTo>
                    <a:pt x="1196" y="1784"/>
                    <a:pt x="1106" y="1856"/>
                    <a:pt x="1106" y="1945"/>
                  </a:cubicBezTo>
                  <a:lnTo>
                    <a:pt x="1106" y="2177"/>
                  </a:lnTo>
                  <a:cubicBezTo>
                    <a:pt x="714" y="2123"/>
                    <a:pt x="411" y="1802"/>
                    <a:pt x="339" y="1410"/>
                  </a:cubicBezTo>
                  <a:lnTo>
                    <a:pt x="571" y="1410"/>
                  </a:lnTo>
                  <a:cubicBezTo>
                    <a:pt x="642" y="1410"/>
                    <a:pt x="714" y="1356"/>
                    <a:pt x="732" y="1267"/>
                  </a:cubicBezTo>
                  <a:cubicBezTo>
                    <a:pt x="750" y="1178"/>
                    <a:pt x="660" y="1089"/>
                    <a:pt x="571" y="1089"/>
                  </a:cubicBezTo>
                  <a:lnTo>
                    <a:pt x="339" y="1089"/>
                  </a:lnTo>
                  <a:cubicBezTo>
                    <a:pt x="411" y="696"/>
                    <a:pt x="714" y="393"/>
                    <a:pt x="1106" y="321"/>
                  </a:cubicBezTo>
                  <a:lnTo>
                    <a:pt x="1106" y="553"/>
                  </a:lnTo>
                  <a:cubicBezTo>
                    <a:pt x="1106" y="625"/>
                    <a:pt x="1178" y="714"/>
                    <a:pt x="1249" y="714"/>
                  </a:cubicBezTo>
                  <a:cubicBezTo>
                    <a:pt x="1258" y="716"/>
                    <a:pt x="1268" y="717"/>
                    <a:pt x="1277" y="717"/>
                  </a:cubicBezTo>
                  <a:cubicBezTo>
                    <a:pt x="1356" y="717"/>
                    <a:pt x="1428" y="649"/>
                    <a:pt x="1428" y="553"/>
                  </a:cubicBezTo>
                  <a:lnTo>
                    <a:pt x="1428" y="321"/>
                  </a:lnTo>
                  <a:close/>
                  <a:moveTo>
                    <a:pt x="1267" y="0"/>
                  </a:moveTo>
                  <a:cubicBezTo>
                    <a:pt x="571" y="0"/>
                    <a:pt x="0" y="571"/>
                    <a:pt x="0" y="1249"/>
                  </a:cubicBezTo>
                  <a:cubicBezTo>
                    <a:pt x="0" y="1945"/>
                    <a:pt x="571" y="2516"/>
                    <a:pt x="1267" y="2516"/>
                  </a:cubicBezTo>
                  <a:cubicBezTo>
                    <a:pt x="1963" y="2516"/>
                    <a:pt x="2516" y="1945"/>
                    <a:pt x="2516" y="1249"/>
                  </a:cubicBezTo>
                  <a:cubicBezTo>
                    <a:pt x="2516" y="571"/>
                    <a:pt x="1963" y="0"/>
                    <a:pt x="1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1"/>
            <p:cNvSpPr/>
            <p:nvPr/>
          </p:nvSpPr>
          <p:spPr>
            <a:xfrm>
              <a:off x="6569067" y="2895638"/>
              <a:ext cx="76655" cy="22842"/>
            </a:xfrm>
            <a:custGeom>
              <a:avLst/>
              <a:gdLst/>
              <a:ahLst/>
              <a:cxnLst/>
              <a:rect l="l" t="t" r="r" b="b"/>
              <a:pathLst>
                <a:path w="2178" h="649" extrusionOk="0">
                  <a:moveTo>
                    <a:pt x="447" y="0"/>
                  </a:moveTo>
                  <a:cubicBezTo>
                    <a:pt x="411" y="0"/>
                    <a:pt x="357" y="18"/>
                    <a:pt x="322" y="54"/>
                  </a:cubicBezTo>
                  <a:lnTo>
                    <a:pt x="1" y="429"/>
                  </a:lnTo>
                  <a:cubicBezTo>
                    <a:pt x="1" y="446"/>
                    <a:pt x="1" y="464"/>
                    <a:pt x="1" y="464"/>
                  </a:cubicBezTo>
                  <a:cubicBezTo>
                    <a:pt x="12" y="589"/>
                    <a:pt x="88" y="649"/>
                    <a:pt x="164" y="649"/>
                  </a:cubicBezTo>
                  <a:cubicBezTo>
                    <a:pt x="209" y="649"/>
                    <a:pt x="253" y="628"/>
                    <a:pt x="286" y="589"/>
                  </a:cubicBezTo>
                  <a:lnTo>
                    <a:pt x="500" y="339"/>
                  </a:lnTo>
                  <a:cubicBezTo>
                    <a:pt x="518" y="322"/>
                    <a:pt x="536" y="304"/>
                    <a:pt x="554" y="304"/>
                  </a:cubicBezTo>
                  <a:lnTo>
                    <a:pt x="1606" y="304"/>
                  </a:lnTo>
                  <a:cubicBezTo>
                    <a:pt x="1624" y="304"/>
                    <a:pt x="1642" y="322"/>
                    <a:pt x="1660" y="339"/>
                  </a:cubicBezTo>
                  <a:lnTo>
                    <a:pt x="1892" y="589"/>
                  </a:lnTo>
                  <a:cubicBezTo>
                    <a:pt x="1910" y="625"/>
                    <a:pt x="1963" y="643"/>
                    <a:pt x="1999" y="643"/>
                  </a:cubicBezTo>
                  <a:cubicBezTo>
                    <a:pt x="2088" y="643"/>
                    <a:pt x="2160" y="589"/>
                    <a:pt x="2177" y="464"/>
                  </a:cubicBezTo>
                  <a:cubicBezTo>
                    <a:pt x="2177" y="464"/>
                    <a:pt x="2160" y="446"/>
                    <a:pt x="2160" y="429"/>
                  </a:cubicBezTo>
                  <a:lnTo>
                    <a:pt x="1838" y="54"/>
                  </a:lnTo>
                  <a:cubicBezTo>
                    <a:pt x="1803" y="18"/>
                    <a:pt x="1749" y="0"/>
                    <a:pt x="1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1"/>
            <p:cNvSpPr/>
            <p:nvPr/>
          </p:nvSpPr>
          <p:spPr>
            <a:xfrm>
              <a:off x="6580999" y="2866743"/>
              <a:ext cx="52159" cy="15838"/>
            </a:xfrm>
            <a:custGeom>
              <a:avLst/>
              <a:gdLst/>
              <a:ahLst/>
              <a:cxnLst/>
              <a:rect l="l" t="t" r="r" b="b"/>
              <a:pathLst>
                <a:path w="1482" h="450" extrusionOk="0">
                  <a:moveTo>
                    <a:pt x="482" y="1"/>
                  </a:moveTo>
                  <a:cubicBezTo>
                    <a:pt x="322" y="1"/>
                    <a:pt x="161" y="72"/>
                    <a:pt x="54" y="197"/>
                  </a:cubicBezTo>
                  <a:cubicBezTo>
                    <a:pt x="1" y="268"/>
                    <a:pt x="18" y="358"/>
                    <a:pt x="72" y="411"/>
                  </a:cubicBezTo>
                  <a:cubicBezTo>
                    <a:pt x="105" y="436"/>
                    <a:pt x="146" y="449"/>
                    <a:pt x="185" y="449"/>
                  </a:cubicBezTo>
                  <a:cubicBezTo>
                    <a:pt x="231" y="449"/>
                    <a:pt x="275" y="431"/>
                    <a:pt x="304" y="393"/>
                  </a:cubicBezTo>
                  <a:cubicBezTo>
                    <a:pt x="340" y="340"/>
                    <a:pt x="411" y="322"/>
                    <a:pt x="465" y="322"/>
                  </a:cubicBezTo>
                  <a:lnTo>
                    <a:pt x="1018" y="322"/>
                  </a:lnTo>
                  <a:cubicBezTo>
                    <a:pt x="1089" y="322"/>
                    <a:pt x="1143" y="340"/>
                    <a:pt x="1178" y="393"/>
                  </a:cubicBezTo>
                  <a:cubicBezTo>
                    <a:pt x="1214" y="429"/>
                    <a:pt x="1267" y="447"/>
                    <a:pt x="1303" y="447"/>
                  </a:cubicBezTo>
                  <a:cubicBezTo>
                    <a:pt x="1357" y="447"/>
                    <a:pt x="1392" y="429"/>
                    <a:pt x="1428" y="393"/>
                  </a:cubicBezTo>
                  <a:cubicBezTo>
                    <a:pt x="1482" y="340"/>
                    <a:pt x="1464" y="250"/>
                    <a:pt x="1410" y="179"/>
                  </a:cubicBezTo>
                  <a:cubicBezTo>
                    <a:pt x="1321" y="72"/>
                    <a:pt x="1160" y="1"/>
                    <a:pt x="10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6429660" y="2680878"/>
              <a:ext cx="354836" cy="141941"/>
            </a:xfrm>
            <a:custGeom>
              <a:avLst/>
              <a:gdLst/>
              <a:ahLst/>
              <a:cxnLst/>
              <a:rect l="l" t="t" r="r" b="b"/>
              <a:pathLst>
                <a:path w="10082" h="4033" extrusionOk="0">
                  <a:moveTo>
                    <a:pt x="268" y="0"/>
                  </a:moveTo>
                  <a:cubicBezTo>
                    <a:pt x="125" y="0"/>
                    <a:pt x="1" y="107"/>
                    <a:pt x="1" y="250"/>
                  </a:cubicBezTo>
                  <a:lnTo>
                    <a:pt x="1" y="1285"/>
                  </a:lnTo>
                  <a:cubicBezTo>
                    <a:pt x="1" y="1463"/>
                    <a:pt x="125" y="1606"/>
                    <a:pt x="268" y="1660"/>
                  </a:cubicBezTo>
                  <a:lnTo>
                    <a:pt x="571" y="2659"/>
                  </a:lnTo>
                  <a:cubicBezTo>
                    <a:pt x="607" y="2819"/>
                    <a:pt x="679" y="2962"/>
                    <a:pt x="768" y="3087"/>
                  </a:cubicBezTo>
                  <a:cubicBezTo>
                    <a:pt x="786" y="3141"/>
                    <a:pt x="839" y="3176"/>
                    <a:pt x="893" y="3176"/>
                  </a:cubicBezTo>
                  <a:cubicBezTo>
                    <a:pt x="928" y="3176"/>
                    <a:pt x="964" y="3158"/>
                    <a:pt x="982" y="3141"/>
                  </a:cubicBezTo>
                  <a:cubicBezTo>
                    <a:pt x="1053" y="3087"/>
                    <a:pt x="1071" y="2998"/>
                    <a:pt x="1018" y="2926"/>
                  </a:cubicBezTo>
                  <a:cubicBezTo>
                    <a:pt x="964" y="2819"/>
                    <a:pt x="910" y="2694"/>
                    <a:pt x="875" y="2570"/>
                  </a:cubicBezTo>
                  <a:lnTo>
                    <a:pt x="607" y="1695"/>
                  </a:lnTo>
                  <a:lnTo>
                    <a:pt x="821" y="1695"/>
                  </a:lnTo>
                  <a:cubicBezTo>
                    <a:pt x="893" y="1695"/>
                    <a:pt x="982" y="1660"/>
                    <a:pt x="1035" y="1624"/>
                  </a:cubicBezTo>
                  <a:lnTo>
                    <a:pt x="1820" y="1089"/>
                  </a:lnTo>
                  <a:cubicBezTo>
                    <a:pt x="1838" y="1071"/>
                    <a:pt x="1838" y="1071"/>
                    <a:pt x="1874" y="1071"/>
                  </a:cubicBezTo>
                  <a:lnTo>
                    <a:pt x="8226" y="1071"/>
                  </a:lnTo>
                  <a:cubicBezTo>
                    <a:pt x="8244" y="1071"/>
                    <a:pt x="8262" y="1071"/>
                    <a:pt x="8262" y="1089"/>
                  </a:cubicBezTo>
                  <a:lnTo>
                    <a:pt x="9047" y="1624"/>
                  </a:lnTo>
                  <a:cubicBezTo>
                    <a:pt x="9100" y="1660"/>
                    <a:pt x="9189" y="1695"/>
                    <a:pt x="9279" y="1695"/>
                  </a:cubicBezTo>
                  <a:lnTo>
                    <a:pt x="9493" y="1695"/>
                  </a:lnTo>
                  <a:lnTo>
                    <a:pt x="9225" y="2587"/>
                  </a:lnTo>
                  <a:cubicBezTo>
                    <a:pt x="9118" y="2926"/>
                    <a:pt x="8922" y="3194"/>
                    <a:pt x="8654" y="3408"/>
                  </a:cubicBezTo>
                  <a:cubicBezTo>
                    <a:pt x="8387" y="3604"/>
                    <a:pt x="8048" y="3712"/>
                    <a:pt x="7709" y="3712"/>
                  </a:cubicBezTo>
                  <a:lnTo>
                    <a:pt x="6834" y="3712"/>
                  </a:lnTo>
                  <a:cubicBezTo>
                    <a:pt x="6513" y="3712"/>
                    <a:pt x="6210" y="3515"/>
                    <a:pt x="6067" y="3230"/>
                  </a:cubicBezTo>
                  <a:cubicBezTo>
                    <a:pt x="6067" y="3212"/>
                    <a:pt x="6067" y="3212"/>
                    <a:pt x="6067" y="3212"/>
                  </a:cubicBezTo>
                  <a:lnTo>
                    <a:pt x="5799" y="2766"/>
                  </a:lnTo>
                  <a:cubicBezTo>
                    <a:pt x="5657" y="2534"/>
                    <a:pt x="5425" y="2409"/>
                    <a:pt x="5157" y="2409"/>
                  </a:cubicBezTo>
                  <a:lnTo>
                    <a:pt x="4925" y="2409"/>
                  </a:lnTo>
                  <a:cubicBezTo>
                    <a:pt x="4657" y="2409"/>
                    <a:pt x="4425" y="2534"/>
                    <a:pt x="4283" y="2766"/>
                  </a:cubicBezTo>
                  <a:lnTo>
                    <a:pt x="4015" y="3212"/>
                  </a:lnTo>
                  <a:cubicBezTo>
                    <a:pt x="4015" y="3212"/>
                    <a:pt x="4015" y="3212"/>
                    <a:pt x="4015" y="3230"/>
                  </a:cubicBezTo>
                  <a:cubicBezTo>
                    <a:pt x="3872" y="3515"/>
                    <a:pt x="3587" y="3712"/>
                    <a:pt x="3248" y="3712"/>
                  </a:cubicBezTo>
                  <a:lnTo>
                    <a:pt x="2356" y="3712"/>
                  </a:lnTo>
                  <a:cubicBezTo>
                    <a:pt x="2052" y="3712"/>
                    <a:pt x="1749" y="3622"/>
                    <a:pt x="1481" y="3444"/>
                  </a:cubicBezTo>
                  <a:cubicBezTo>
                    <a:pt x="1453" y="3423"/>
                    <a:pt x="1422" y="3413"/>
                    <a:pt x="1392" y="3413"/>
                  </a:cubicBezTo>
                  <a:cubicBezTo>
                    <a:pt x="1345" y="3413"/>
                    <a:pt x="1300" y="3436"/>
                    <a:pt x="1267" y="3480"/>
                  </a:cubicBezTo>
                  <a:cubicBezTo>
                    <a:pt x="1214" y="3551"/>
                    <a:pt x="1232" y="3658"/>
                    <a:pt x="1303" y="3694"/>
                  </a:cubicBezTo>
                  <a:cubicBezTo>
                    <a:pt x="1624" y="3908"/>
                    <a:pt x="1981" y="4033"/>
                    <a:pt x="2356" y="4033"/>
                  </a:cubicBezTo>
                  <a:lnTo>
                    <a:pt x="3266" y="4033"/>
                  </a:lnTo>
                  <a:cubicBezTo>
                    <a:pt x="3712" y="4033"/>
                    <a:pt x="4122" y="3765"/>
                    <a:pt x="4301" y="3355"/>
                  </a:cubicBezTo>
                  <a:lnTo>
                    <a:pt x="4568" y="2926"/>
                  </a:lnTo>
                  <a:cubicBezTo>
                    <a:pt x="4640" y="2802"/>
                    <a:pt x="4782" y="2712"/>
                    <a:pt x="4925" y="2712"/>
                  </a:cubicBezTo>
                  <a:lnTo>
                    <a:pt x="5175" y="2712"/>
                  </a:lnTo>
                  <a:cubicBezTo>
                    <a:pt x="5318" y="2712"/>
                    <a:pt x="5460" y="2802"/>
                    <a:pt x="5532" y="2926"/>
                  </a:cubicBezTo>
                  <a:lnTo>
                    <a:pt x="5799" y="3355"/>
                  </a:lnTo>
                  <a:cubicBezTo>
                    <a:pt x="5996" y="3765"/>
                    <a:pt x="6388" y="4033"/>
                    <a:pt x="6834" y="4033"/>
                  </a:cubicBezTo>
                  <a:lnTo>
                    <a:pt x="7726" y="4033"/>
                  </a:lnTo>
                  <a:cubicBezTo>
                    <a:pt x="8137" y="4033"/>
                    <a:pt x="8511" y="3908"/>
                    <a:pt x="8850" y="3658"/>
                  </a:cubicBezTo>
                  <a:cubicBezTo>
                    <a:pt x="9172" y="3408"/>
                    <a:pt x="9404" y="3087"/>
                    <a:pt x="9511" y="2694"/>
                  </a:cubicBezTo>
                  <a:lnTo>
                    <a:pt x="9814" y="1695"/>
                  </a:lnTo>
                  <a:cubicBezTo>
                    <a:pt x="9957" y="1642"/>
                    <a:pt x="10082" y="1481"/>
                    <a:pt x="10082" y="1321"/>
                  </a:cubicBezTo>
                  <a:lnTo>
                    <a:pt x="10082" y="250"/>
                  </a:lnTo>
                  <a:cubicBezTo>
                    <a:pt x="10082" y="107"/>
                    <a:pt x="9957" y="0"/>
                    <a:pt x="9814" y="0"/>
                  </a:cubicBezTo>
                  <a:lnTo>
                    <a:pt x="8583" y="0"/>
                  </a:lnTo>
                  <a:cubicBezTo>
                    <a:pt x="8511" y="0"/>
                    <a:pt x="8440" y="54"/>
                    <a:pt x="8422" y="143"/>
                  </a:cubicBezTo>
                  <a:cubicBezTo>
                    <a:pt x="8404" y="232"/>
                    <a:pt x="8494" y="304"/>
                    <a:pt x="8583" y="304"/>
                  </a:cubicBezTo>
                  <a:lnTo>
                    <a:pt x="9760" y="304"/>
                  </a:lnTo>
                  <a:lnTo>
                    <a:pt x="9760" y="1285"/>
                  </a:lnTo>
                  <a:cubicBezTo>
                    <a:pt x="9760" y="1338"/>
                    <a:pt x="9725" y="1374"/>
                    <a:pt x="9671" y="1374"/>
                  </a:cubicBezTo>
                  <a:lnTo>
                    <a:pt x="9279" y="1374"/>
                  </a:lnTo>
                  <a:cubicBezTo>
                    <a:pt x="9261" y="1374"/>
                    <a:pt x="9243" y="1374"/>
                    <a:pt x="9225" y="1356"/>
                  </a:cubicBezTo>
                  <a:lnTo>
                    <a:pt x="8458" y="821"/>
                  </a:lnTo>
                  <a:cubicBezTo>
                    <a:pt x="8387" y="767"/>
                    <a:pt x="8297" y="750"/>
                    <a:pt x="8226" y="750"/>
                  </a:cubicBezTo>
                  <a:lnTo>
                    <a:pt x="1856" y="750"/>
                  </a:lnTo>
                  <a:cubicBezTo>
                    <a:pt x="1785" y="750"/>
                    <a:pt x="1696" y="767"/>
                    <a:pt x="1642" y="821"/>
                  </a:cubicBezTo>
                  <a:lnTo>
                    <a:pt x="857" y="1356"/>
                  </a:lnTo>
                  <a:cubicBezTo>
                    <a:pt x="839" y="1374"/>
                    <a:pt x="839" y="1374"/>
                    <a:pt x="803" y="1374"/>
                  </a:cubicBezTo>
                  <a:lnTo>
                    <a:pt x="411" y="1374"/>
                  </a:lnTo>
                  <a:cubicBezTo>
                    <a:pt x="357" y="1374"/>
                    <a:pt x="322" y="1338"/>
                    <a:pt x="322" y="1285"/>
                  </a:cubicBezTo>
                  <a:lnTo>
                    <a:pt x="322" y="304"/>
                  </a:lnTo>
                  <a:lnTo>
                    <a:pt x="7851" y="304"/>
                  </a:lnTo>
                  <a:cubicBezTo>
                    <a:pt x="7923" y="304"/>
                    <a:pt x="7994" y="250"/>
                    <a:pt x="8012" y="179"/>
                  </a:cubicBezTo>
                  <a:cubicBezTo>
                    <a:pt x="8012" y="72"/>
                    <a:pt x="7940" y="0"/>
                    <a:pt x="7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6442858" y="2819652"/>
              <a:ext cx="328440" cy="237390"/>
            </a:xfrm>
            <a:custGeom>
              <a:avLst/>
              <a:gdLst/>
              <a:ahLst/>
              <a:cxnLst/>
              <a:rect l="l" t="t" r="r" b="b"/>
              <a:pathLst>
                <a:path w="9332" h="6745" extrusionOk="0">
                  <a:moveTo>
                    <a:pt x="1885" y="3833"/>
                  </a:moveTo>
                  <a:cubicBezTo>
                    <a:pt x="1958" y="3833"/>
                    <a:pt x="2065" y="3888"/>
                    <a:pt x="2159" y="3997"/>
                  </a:cubicBezTo>
                  <a:cubicBezTo>
                    <a:pt x="2302" y="4140"/>
                    <a:pt x="2445" y="4372"/>
                    <a:pt x="2534" y="4622"/>
                  </a:cubicBezTo>
                  <a:cubicBezTo>
                    <a:pt x="2641" y="4889"/>
                    <a:pt x="2677" y="5139"/>
                    <a:pt x="2659" y="5353"/>
                  </a:cubicBezTo>
                  <a:cubicBezTo>
                    <a:pt x="2641" y="5514"/>
                    <a:pt x="2587" y="5639"/>
                    <a:pt x="2516" y="5657"/>
                  </a:cubicBezTo>
                  <a:lnTo>
                    <a:pt x="1677" y="5978"/>
                  </a:lnTo>
                  <a:cubicBezTo>
                    <a:pt x="1677" y="5924"/>
                    <a:pt x="1677" y="5889"/>
                    <a:pt x="1695" y="5853"/>
                  </a:cubicBezTo>
                  <a:cubicBezTo>
                    <a:pt x="1713" y="5603"/>
                    <a:pt x="1660" y="5282"/>
                    <a:pt x="1553" y="4979"/>
                  </a:cubicBezTo>
                  <a:cubicBezTo>
                    <a:pt x="1428" y="4604"/>
                    <a:pt x="1231" y="4318"/>
                    <a:pt x="1017" y="4158"/>
                  </a:cubicBezTo>
                  <a:lnTo>
                    <a:pt x="1856" y="3837"/>
                  </a:lnTo>
                  <a:cubicBezTo>
                    <a:pt x="1865" y="3834"/>
                    <a:pt x="1875" y="3833"/>
                    <a:pt x="1885" y="3833"/>
                  </a:cubicBezTo>
                  <a:close/>
                  <a:moveTo>
                    <a:pt x="7448" y="3833"/>
                  </a:moveTo>
                  <a:cubicBezTo>
                    <a:pt x="7458" y="3833"/>
                    <a:pt x="7467" y="3834"/>
                    <a:pt x="7476" y="3837"/>
                  </a:cubicBezTo>
                  <a:lnTo>
                    <a:pt x="8333" y="4158"/>
                  </a:lnTo>
                  <a:cubicBezTo>
                    <a:pt x="8119" y="4318"/>
                    <a:pt x="7922" y="4604"/>
                    <a:pt x="7780" y="4979"/>
                  </a:cubicBezTo>
                  <a:cubicBezTo>
                    <a:pt x="7673" y="5282"/>
                    <a:pt x="7619" y="5603"/>
                    <a:pt x="7655" y="5853"/>
                  </a:cubicBezTo>
                  <a:cubicBezTo>
                    <a:pt x="7655" y="5889"/>
                    <a:pt x="7655" y="5924"/>
                    <a:pt x="7655" y="5978"/>
                  </a:cubicBezTo>
                  <a:lnTo>
                    <a:pt x="6816" y="5657"/>
                  </a:lnTo>
                  <a:cubicBezTo>
                    <a:pt x="6745" y="5639"/>
                    <a:pt x="6691" y="5514"/>
                    <a:pt x="6673" y="5353"/>
                  </a:cubicBezTo>
                  <a:cubicBezTo>
                    <a:pt x="6656" y="5139"/>
                    <a:pt x="6709" y="4889"/>
                    <a:pt x="6798" y="4622"/>
                  </a:cubicBezTo>
                  <a:cubicBezTo>
                    <a:pt x="6887" y="4372"/>
                    <a:pt x="7030" y="4140"/>
                    <a:pt x="7173" y="3997"/>
                  </a:cubicBezTo>
                  <a:cubicBezTo>
                    <a:pt x="7282" y="3888"/>
                    <a:pt x="7378" y="3833"/>
                    <a:pt x="7448" y="3833"/>
                  </a:cubicBezTo>
                  <a:close/>
                  <a:moveTo>
                    <a:pt x="611" y="4312"/>
                  </a:moveTo>
                  <a:cubicBezTo>
                    <a:pt x="770" y="4312"/>
                    <a:pt x="1071" y="4579"/>
                    <a:pt x="1267" y="5086"/>
                  </a:cubicBezTo>
                  <a:cubicBezTo>
                    <a:pt x="1356" y="5353"/>
                    <a:pt x="1392" y="5621"/>
                    <a:pt x="1374" y="5817"/>
                  </a:cubicBezTo>
                  <a:cubicBezTo>
                    <a:pt x="1356" y="5978"/>
                    <a:pt x="1303" y="6103"/>
                    <a:pt x="1231" y="6120"/>
                  </a:cubicBezTo>
                  <a:cubicBezTo>
                    <a:pt x="1217" y="6128"/>
                    <a:pt x="1201" y="6131"/>
                    <a:pt x="1183" y="6131"/>
                  </a:cubicBezTo>
                  <a:cubicBezTo>
                    <a:pt x="1116" y="6131"/>
                    <a:pt x="1027" y="6077"/>
                    <a:pt x="928" y="5978"/>
                  </a:cubicBezTo>
                  <a:cubicBezTo>
                    <a:pt x="785" y="5835"/>
                    <a:pt x="643" y="5603"/>
                    <a:pt x="553" y="5353"/>
                  </a:cubicBezTo>
                  <a:cubicBezTo>
                    <a:pt x="357" y="4800"/>
                    <a:pt x="428" y="4354"/>
                    <a:pt x="571" y="4318"/>
                  </a:cubicBezTo>
                  <a:cubicBezTo>
                    <a:pt x="583" y="4314"/>
                    <a:pt x="596" y="4312"/>
                    <a:pt x="611" y="4312"/>
                  </a:cubicBezTo>
                  <a:close/>
                  <a:moveTo>
                    <a:pt x="8725" y="4301"/>
                  </a:moveTo>
                  <a:cubicBezTo>
                    <a:pt x="8725" y="4301"/>
                    <a:pt x="8743" y="4301"/>
                    <a:pt x="8761" y="4318"/>
                  </a:cubicBezTo>
                  <a:cubicBezTo>
                    <a:pt x="8904" y="4354"/>
                    <a:pt x="8975" y="4800"/>
                    <a:pt x="8779" y="5353"/>
                  </a:cubicBezTo>
                  <a:cubicBezTo>
                    <a:pt x="8690" y="5603"/>
                    <a:pt x="8547" y="5835"/>
                    <a:pt x="8404" y="5978"/>
                  </a:cubicBezTo>
                  <a:cubicBezTo>
                    <a:pt x="8305" y="6077"/>
                    <a:pt x="8217" y="6131"/>
                    <a:pt x="8149" y="6131"/>
                  </a:cubicBezTo>
                  <a:cubicBezTo>
                    <a:pt x="8131" y="6131"/>
                    <a:pt x="8115" y="6128"/>
                    <a:pt x="8101" y="6120"/>
                  </a:cubicBezTo>
                  <a:cubicBezTo>
                    <a:pt x="8029" y="6103"/>
                    <a:pt x="7976" y="5978"/>
                    <a:pt x="7958" y="5817"/>
                  </a:cubicBezTo>
                  <a:cubicBezTo>
                    <a:pt x="7940" y="5621"/>
                    <a:pt x="7976" y="5353"/>
                    <a:pt x="8083" y="5086"/>
                  </a:cubicBezTo>
                  <a:cubicBezTo>
                    <a:pt x="8261" y="4586"/>
                    <a:pt x="8565" y="4301"/>
                    <a:pt x="8725" y="4301"/>
                  </a:cubicBezTo>
                  <a:close/>
                  <a:moveTo>
                    <a:pt x="4479" y="0"/>
                  </a:moveTo>
                  <a:cubicBezTo>
                    <a:pt x="4318" y="0"/>
                    <a:pt x="4175" y="72"/>
                    <a:pt x="4068" y="197"/>
                  </a:cubicBezTo>
                  <a:lnTo>
                    <a:pt x="2980" y="1642"/>
                  </a:lnTo>
                  <a:cubicBezTo>
                    <a:pt x="2909" y="1731"/>
                    <a:pt x="2819" y="1820"/>
                    <a:pt x="2730" y="1874"/>
                  </a:cubicBezTo>
                  <a:lnTo>
                    <a:pt x="1499" y="2659"/>
                  </a:lnTo>
                  <a:cubicBezTo>
                    <a:pt x="1160" y="2855"/>
                    <a:pt x="964" y="3230"/>
                    <a:pt x="964" y="3623"/>
                  </a:cubicBezTo>
                  <a:lnTo>
                    <a:pt x="964" y="3837"/>
                  </a:lnTo>
                  <a:lnTo>
                    <a:pt x="464" y="4015"/>
                  </a:lnTo>
                  <a:cubicBezTo>
                    <a:pt x="89" y="4158"/>
                    <a:pt x="0" y="4764"/>
                    <a:pt x="250" y="5460"/>
                  </a:cubicBezTo>
                  <a:cubicBezTo>
                    <a:pt x="357" y="5764"/>
                    <a:pt x="518" y="6031"/>
                    <a:pt x="714" y="6210"/>
                  </a:cubicBezTo>
                  <a:cubicBezTo>
                    <a:pt x="875" y="6370"/>
                    <a:pt x="1035" y="6442"/>
                    <a:pt x="1196" y="6442"/>
                  </a:cubicBezTo>
                  <a:cubicBezTo>
                    <a:pt x="1231" y="6442"/>
                    <a:pt x="1285" y="6442"/>
                    <a:pt x="1321" y="6424"/>
                  </a:cubicBezTo>
                  <a:lnTo>
                    <a:pt x="1338" y="6424"/>
                  </a:lnTo>
                  <a:lnTo>
                    <a:pt x="2355" y="6049"/>
                  </a:lnTo>
                  <a:lnTo>
                    <a:pt x="2855" y="6477"/>
                  </a:lnTo>
                  <a:cubicBezTo>
                    <a:pt x="3033" y="6656"/>
                    <a:pt x="3283" y="6745"/>
                    <a:pt x="3551" y="6745"/>
                  </a:cubicBezTo>
                  <a:lnTo>
                    <a:pt x="4282" y="6745"/>
                  </a:lnTo>
                  <a:cubicBezTo>
                    <a:pt x="4372" y="6745"/>
                    <a:pt x="4443" y="6691"/>
                    <a:pt x="4443" y="6620"/>
                  </a:cubicBezTo>
                  <a:cubicBezTo>
                    <a:pt x="4461" y="6513"/>
                    <a:pt x="4390" y="6442"/>
                    <a:pt x="4300" y="6442"/>
                  </a:cubicBezTo>
                  <a:lnTo>
                    <a:pt x="3551" y="6442"/>
                  </a:lnTo>
                  <a:cubicBezTo>
                    <a:pt x="3372" y="6442"/>
                    <a:pt x="3194" y="6370"/>
                    <a:pt x="3051" y="6245"/>
                  </a:cubicBezTo>
                  <a:lnTo>
                    <a:pt x="2694" y="5924"/>
                  </a:lnTo>
                  <a:cubicBezTo>
                    <a:pt x="2837" y="5835"/>
                    <a:pt x="2944" y="5639"/>
                    <a:pt x="2962" y="5389"/>
                  </a:cubicBezTo>
                  <a:cubicBezTo>
                    <a:pt x="2998" y="5121"/>
                    <a:pt x="2944" y="4818"/>
                    <a:pt x="2837" y="4515"/>
                  </a:cubicBezTo>
                  <a:cubicBezTo>
                    <a:pt x="2712" y="4211"/>
                    <a:pt x="2552" y="3944"/>
                    <a:pt x="2373" y="3765"/>
                  </a:cubicBezTo>
                  <a:cubicBezTo>
                    <a:pt x="2213" y="3605"/>
                    <a:pt x="2052" y="3524"/>
                    <a:pt x="1899" y="3524"/>
                  </a:cubicBezTo>
                  <a:cubicBezTo>
                    <a:pt x="1848" y="3524"/>
                    <a:pt x="1798" y="3533"/>
                    <a:pt x="1749" y="3551"/>
                  </a:cubicBezTo>
                  <a:lnTo>
                    <a:pt x="1285" y="3712"/>
                  </a:lnTo>
                  <a:lnTo>
                    <a:pt x="1285" y="3623"/>
                  </a:lnTo>
                  <a:cubicBezTo>
                    <a:pt x="1285" y="3337"/>
                    <a:pt x="1428" y="3069"/>
                    <a:pt x="1677" y="2909"/>
                  </a:cubicBezTo>
                  <a:lnTo>
                    <a:pt x="2891" y="2142"/>
                  </a:lnTo>
                  <a:cubicBezTo>
                    <a:pt x="3016" y="2052"/>
                    <a:pt x="3141" y="1963"/>
                    <a:pt x="3230" y="1838"/>
                  </a:cubicBezTo>
                  <a:lnTo>
                    <a:pt x="4318" y="393"/>
                  </a:lnTo>
                  <a:cubicBezTo>
                    <a:pt x="4354" y="339"/>
                    <a:pt x="4425" y="322"/>
                    <a:pt x="4479" y="322"/>
                  </a:cubicBezTo>
                  <a:lnTo>
                    <a:pt x="4853" y="322"/>
                  </a:lnTo>
                  <a:cubicBezTo>
                    <a:pt x="4925" y="322"/>
                    <a:pt x="4978" y="339"/>
                    <a:pt x="5014" y="393"/>
                  </a:cubicBezTo>
                  <a:lnTo>
                    <a:pt x="6102" y="1838"/>
                  </a:lnTo>
                  <a:cubicBezTo>
                    <a:pt x="6192" y="1963"/>
                    <a:pt x="6317" y="2052"/>
                    <a:pt x="6441" y="2142"/>
                  </a:cubicBezTo>
                  <a:lnTo>
                    <a:pt x="7673" y="2909"/>
                  </a:lnTo>
                  <a:cubicBezTo>
                    <a:pt x="7905" y="3069"/>
                    <a:pt x="8047" y="3337"/>
                    <a:pt x="8047" y="3623"/>
                  </a:cubicBezTo>
                  <a:lnTo>
                    <a:pt x="8047" y="3712"/>
                  </a:lnTo>
                  <a:lnTo>
                    <a:pt x="7583" y="3551"/>
                  </a:lnTo>
                  <a:cubicBezTo>
                    <a:pt x="7539" y="3533"/>
                    <a:pt x="7491" y="3524"/>
                    <a:pt x="7441" y="3524"/>
                  </a:cubicBezTo>
                  <a:cubicBezTo>
                    <a:pt x="7290" y="3524"/>
                    <a:pt x="7119" y="3605"/>
                    <a:pt x="6959" y="3765"/>
                  </a:cubicBezTo>
                  <a:cubicBezTo>
                    <a:pt x="6780" y="3944"/>
                    <a:pt x="6620" y="4211"/>
                    <a:pt x="6513" y="4515"/>
                  </a:cubicBezTo>
                  <a:cubicBezTo>
                    <a:pt x="6388" y="4818"/>
                    <a:pt x="6352" y="5121"/>
                    <a:pt x="6370" y="5389"/>
                  </a:cubicBezTo>
                  <a:cubicBezTo>
                    <a:pt x="6388" y="5639"/>
                    <a:pt x="6495" y="5835"/>
                    <a:pt x="6656" y="5924"/>
                  </a:cubicBezTo>
                  <a:lnTo>
                    <a:pt x="6281" y="6245"/>
                  </a:lnTo>
                  <a:cubicBezTo>
                    <a:pt x="6138" y="6370"/>
                    <a:pt x="5960" y="6442"/>
                    <a:pt x="5781" y="6442"/>
                  </a:cubicBezTo>
                  <a:lnTo>
                    <a:pt x="5050" y="6442"/>
                  </a:lnTo>
                  <a:cubicBezTo>
                    <a:pt x="4960" y="6442"/>
                    <a:pt x="4889" y="6495"/>
                    <a:pt x="4889" y="6567"/>
                  </a:cubicBezTo>
                  <a:cubicBezTo>
                    <a:pt x="4871" y="6674"/>
                    <a:pt x="4943" y="6745"/>
                    <a:pt x="5032" y="6745"/>
                  </a:cubicBezTo>
                  <a:lnTo>
                    <a:pt x="5781" y="6745"/>
                  </a:lnTo>
                  <a:cubicBezTo>
                    <a:pt x="6049" y="6745"/>
                    <a:pt x="6299" y="6656"/>
                    <a:pt x="6495" y="6477"/>
                  </a:cubicBezTo>
                  <a:lnTo>
                    <a:pt x="6977" y="6049"/>
                  </a:lnTo>
                  <a:lnTo>
                    <a:pt x="7994" y="6424"/>
                  </a:lnTo>
                  <a:cubicBezTo>
                    <a:pt x="8047" y="6442"/>
                    <a:pt x="8083" y="6442"/>
                    <a:pt x="8136" y="6442"/>
                  </a:cubicBezTo>
                  <a:cubicBezTo>
                    <a:pt x="8297" y="6442"/>
                    <a:pt x="8458" y="6370"/>
                    <a:pt x="8618" y="6210"/>
                  </a:cubicBezTo>
                  <a:cubicBezTo>
                    <a:pt x="8814" y="6031"/>
                    <a:pt x="8975" y="5764"/>
                    <a:pt x="9082" y="5460"/>
                  </a:cubicBezTo>
                  <a:cubicBezTo>
                    <a:pt x="9332" y="4764"/>
                    <a:pt x="9243" y="4158"/>
                    <a:pt x="8868" y="4015"/>
                  </a:cubicBezTo>
                  <a:lnTo>
                    <a:pt x="8368" y="3837"/>
                  </a:lnTo>
                  <a:lnTo>
                    <a:pt x="8368" y="3623"/>
                  </a:lnTo>
                  <a:cubicBezTo>
                    <a:pt x="8368" y="3230"/>
                    <a:pt x="8172" y="2855"/>
                    <a:pt x="7833" y="2659"/>
                  </a:cubicBezTo>
                  <a:lnTo>
                    <a:pt x="6602" y="1874"/>
                  </a:lnTo>
                  <a:cubicBezTo>
                    <a:pt x="6513" y="1820"/>
                    <a:pt x="6424" y="1731"/>
                    <a:pt x="6352" y="1642"/>
                  </a:cubicBezTo>
                  <a:lnTo>
                    <a:pt x="5264" y="197"/>
                  </a:lnTo>
                  <a:cubicBezTo>
                    <a:pt x="5157" y="72"/>
                    <a:pt x="5014" y="0"/>
                    <a:pt x="4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51"/>
          <p:cNvGrpSpPr/>
          <p:nvPr/>
        </p:nvGrpSpPr>
        <p:grpSpPr>
          <a:xfrm>
            <a:off x="750285" y="2680878"/>
            <a:ext cx="301480" cy="376798"/>
            <a:chOff x="750285" y="2680878"/>
            <a:chExt cx="301480" cy="376798"/>
          </a:xfrm>
        </p:grpSpPr>
        <p:sp>
          <p:nvSpPr>
            <p:cNvPr id="1194" name="Google Shape;1194;p51"/>
            <p:cNvSpPr/>
            <p:nvPr/>
          </p:nvSpPr>
          <p:spPr>
            <a:xfrm>
              <a:off x="778547" y="2994219"/>
              <a:ext cx="37729" cy="37729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536" y="304"/>
                  </a:moveTo>
                  <a:cubicBezTo>
                    <a:pt x="661" y="304"/>
                    <a:pt x="768" y="411"/>
                    <a:pt x="768" y="536"/>
                  </a:cubicBezTo>
                  <a:cubicBezTo>
                    <a:pt x="768" y="661"/>
                    <a:pt x="661" y="750"/>
                    <a:pt x="536" y="750"/>
                  </a:cubicBezTo>
                  <a:cubicBezTo>
                    <a:pt x="411" y="750"/>
                    <a:pt x="322" y="661"/>
                    <a:pt x="322" y="536"/>
                  </a:cubicBezTo>
                  <a:cubicBezTo>
                    <a:pt x="322" y="411"/>
                    <a:pt x="411" y="304"/>
                    <a:pt x="536" y="304"/>
                  </a:cubicBezTo>
                  <a:close/>
                  <a:moveTo>
                    <a:pt x="536" y="1"/>
                  </a:moveTo>
                  <a:cubicBezTo>
                    <a:pt x="250" y="1"/>
                    <a:pt x="1" y="233"/>
                    <a:pt x="1" y="536"/>
                  </a:cubicBezTo>
                  <a:cubicBezTo>
                    <a:pt x="1" y="821"/>
                    <a:pt x="250" y="1071"/>
                    <a:pt x="536" y="1071"/>
                  </a:cubicBezTo>
                  <a:cubicBezTo>
                    <a:pt x="839" y="1071"/>
                    <a:pt x="1071" y="821"/>
                    <a:pt x="1071" y="536"/>
                  </a:cubicBezTo>
                  <a:cubicBezTo>
                    <a:pt x="1071" y="233"/>
                    <a:pt x="839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750285" y="2680878"/>
              <a:ext cx="301480" cy="376798"/>
            </a:xfrm>
            <a:custGeom>
              <a:avLst/>
              <a:gdLst/>
              <a:ahLst/>
              <a:cxnLst/>
              <a:rect l="l" t="t" r="r" b="b"/>
              <a:pathLst>
                <a:path w="8566" h="10706" extrusionOk="0">
                  <a:moveTo>
                    <a:pt x="3319" y="304"/>
                  </a:moveTo>
                  <a:lnTo>
                    <a:pt x="3319" y="1124"/>
                  </a:lnTo>
                  <a:lnTo>
                    <a:pt x="1963" y="1124"/>
                  </a:lnTo>
                  <a:lnTo>
                    <a:pt x="1963" y="304"/>
                  </a:lnTo>
                  <a:close/>
                  <a:moveTo>
                    <a:pt x="4997" y="304"/>
                  </a:moveTo>
                  <a:lnTo>
                    <a:pt x="4997" y="1124"/>
                  </a:lnTo>
                  <a:lnTo>
                    <a:pt x="3641" y="1124"/>
                  </a:lnTo>
                  <a:lnTo>
                    <a:pt x="3641" y="304"/>
                  </a:lnTo>
                  <a:close/>
                  <a:moveTo>
                    <a:pt x="6692" y="304"/>
                  </a:moveTo>
                  <a:lnTo>
                    <a:pt x="6692" y="1124"/>
                  </a:lnTo>
                  <a:lnTo>
                    <a:pt x="5336" y="1124"/>
                  </a:lnTo>
                  <a:lnTo>
                    <a:pt x="5336" y="304"/>
                  </a:lnTo>
                  <a:close/>
                  <a:moveTo>
                    <a:pt x="3319" y="1428"/>
                  </a:moveTo>
                  <a:lnTo>
                    <a:pt x="3319" y="2034"/>
                  </a:lnTo>
                  <a:lnTo>
                    <a:pt x="1963" y="2034"/>
                  </a:lnTo>
                  <a:lnTo>
                    <a:pt x="1963" y="1428"/>
                  </a:lnTo>
                  <a:close/>
                  <a:moveTo>
                    <a:pt x="4997" y="1428"/>
                  </a:moveTo>
                  <a:lnTo>
                    <a:pt x="4997" y="2034"/>
                  </a:lnTo>
                  <a:lnTo>
                    <a:pt x="3641" y="2034"/>
                  </a:lnTo>
                  <a:lnTo>
                    <a:pt x="3641" y="1428"/>
                  </a:lnTo>
                  <a:close/>
                  <a:moveTo>
                    <a:pt x="6692" y="1428"/>
                  </a:moveTo>
                  <a:lnTo>
                    <a:pt x="6692" y="2034"/>
                  </a:lnTo>
                  <a:lnTo>
                    <a:pt x="5336" y="2034"/>
                  </a:lnTo>
                  <a:lnTo>
                    <a:pt x="5336" y="1428"/>
                  </a:lnTo>
                  <a:close/>
                  <a:moveTo>
                    <a:pt x="7245" y="2373"/>
                  </a:moveTo>
                  <a:lnTo>
                    <a:pt x="7245" y="2891"/>
                  </a:lnTo>
                  <a:lnTo>
                    <a:pt x="1374" y="2891"/>
                  </a:lnTo>
                  <a:lnTo>
                    <a:pt x="1374" y="2373"/>
                  </a:lnTo>
                  <a:close/>
                  <a:moveTo>
                    <a:pt x="4818" y="3212"/>
                  </a:moveTo>
                  <a:lnTo>
                    <a:pt x="4372" y="3497"/>
                  </a:lnTo>
                  <a:lnTo>
                    <a:pt x="3926" y="3212"/>
                  </a:lnTo>
                  <a:close/>
                  <a:moveTo>
                    <a:pt x="5978" y="3212"/>
                  </a:moveTo>
                  <a:lnTo>
                    <a:pt x="4961" y="3872"/>
                  </a:lnTo>
                  <a:lnTo>
                    <a:pt x="4658" y="3676"/>
                  </a:lnTo>
                  <a:lnTo>
                    <a:pt x="5389" y="3212"/>
                  </a:lnTo>
                  <a:close/>
                  <a:moveTo>
                    <a:pt x="3783" y="4229"/>
                  </a:moveTo>
                  <a:lnTo>
                    <a:pt x="4087" y="4425"/>
                  </a:lnTo>
                  <a:lnTo>
                    <a:pt x="2962" y="5139"/>
                  </a:lnTo>
                  <a:lnTo>
                    <a:pt x="2677" y="4960"/>
                  </a:lnTo>
                  <a:lnTo>
                    <a:pt x="3783" y="4229"/>
                  </a:lnTo>
                  <a:close/>
                  <a:moveTo>
                    <a:pt x="3355" y="3212"/>
                  </a:moveTo>
                  <a:lnTo>
                    <a:pt x="6460" y="5192"/>
                  </a:lnTo>
                  <a:cubicBezTo>
                    <a:pt x="6495" y="5228"/>
                    <a:pt x="6513" y="5264"/>
                    <a:pt x="6513" y="5300"/>
                  </a:cubicBezTo>
                  <a:cubicBezTo>
                    <a:pt x="6531" y="5335"/>
                    <a:pt x="6531" y="5389"/>
                    <a:pt x="6495" y="5424"/>
                  </a:cubicBezTo>
                  <a:cubicBezTo>
                    <a:pt x="6477" y="5460"/>
                    <a:pt x="6424" y="5496"/>
                    <a:pt x="6370" y="5496"/>
                  </a:cubicBezTo>
                  <a:cubicBezTo>
                    <a:pt x="6335" y="5496"/>
                    <a:pt x="6299" y="5478"/>
                    <a:pt x="6281" y="5460"/>
                  </a:cubicBezTo>
                  <a:lnTo>
                    <a:pt x="5371" y="4889"/>
                  </a:lnTo>
                  <a:cubicBezTo>
                    <a:pt x="5343" y="4868"/>
                    <a:pt x="5312" y="4858"/>
                    <a:pt x="5282" y="4858"/>
                  </a:cubicBezTo>
                  <a:cubicBezTo>
                    <a:pt x="5235" y="4858"/>
                    <a:pt x="5190" y="4882"/>
                    <a:pt x="5157" y="4925"/>
                  </a:cubicBezTo>
                  <a:cubicBezTo>
                    <a:pt x="5121" y="5014"/>
                    <a:pt x="5139" y="5103"/>
                    <a:pt x="5211" y="5157"/>
                  </a:cubicBezTo>
                  <a:lnTo>
                    <a:pt x="5496" y="5335"/>
                  </a:lnTo>
                  <a:lnTo>
                    <a:pt x="4372" y="6049"/>
                  </a:lnTo>
                  <a:lnTo>
                    <a:pt x="3248" y="5335"/>
                  </a:lnTo>
                  <a:lnTo>
                    <a:pt x="4372" y="4621"/>
                  </a:lnTo>
                  <a:lnTo>
                    <a:pt x="4586" y="4746"/>
                  </a:lnTo>
                  <a:cubicBezTo>
                    <a:pt x="4622" y="4764"/>
                    <a:pt x="4658" y="4782"/>
                    <a:pt x="4675" y="4782"/>
                  </a:cubicBezTo>
                  <a:cubicBezTo>
                    <a:pt x="4729" y="4782"/>
                    <a:pt x="4782" y="4746"/>
                    <a:pt x="4818" y="4711"/>
                  </a:cubicBezTo>
                  <a:cubicBezTo>
                    <a:pt x="4854" y="4639"/>
                    <a:pt x="4836" y="4532"/>
                    <a:pt x="4765" y="4497"/>
                  </a:cubicBezTo>
                  <a:lnTo>
                    <a:pt x="2766" y="3212"/>
                  </a:lnTo>
                  <a:close/>
                  <a:moveTo>
                    <a:pt x="5782" y="5514"/>
                  </a:moveTo>
                  <a:lnTo>
                    <a:pt x="6085" y="5710"/>
                  </a:lnTo>
                  <a:lnTo>
                    <a:pt x="4961" y="6424"/>
                  </a:lnTo>
                  <a:lnTo>
                    <a:pt x="4658" y="6227"/>
                  </a:lnTo>
                  <a:lnTo>
                    <a:pt x="5782" y="5514"/>
                  </a:lnTo>
                  <a:close/>
                  <a:moveTo>
                    <a:pt x="3783" y="6798"/>
                  </a:moveTo>
                  <a:lnTo>
                    <a:pt x="4087" y="6995"/>
                  </a:lnTo>
                  <a:lnTo>
                    <a:pt x="3301" y="7494"/>
                  </a:lnTo>
                  <a:lnTo>
                    <a:pt x="2713" y="7494"/>
                  </a:lnTo>
                  <a:lnTo>
                    <a:pt x="3783" y="6798"/>
                  </a:lnTo>
                  <a:close/>
                  <a:moveTo>
                    <a:pt x="4372" y="7173"/>
                  </a:moveTo>
                  <a:lnTo>
                    <a:pt x="4872" y="7494"/>
                  </a:lnTo>
                  <a:lnTo>
                    <a:pt x="3872" y="7494"/>
                  </a:lnTo>
                  <a:lnTo>
                    <a:pt x="4372" y="7173"/>
                  </a:lnTo>
                  <a:close/>
                  <a:moveTo>
                    <a:pt x="2356" y="5175"/>
                  </a:moveTo>
                  <a:cubicBezTo>
                    <a:pt x="2392" y="5175"/>
                    <a:pt x="2427" y="5175"/>
                    <a:pt x="2463" y="5210"/>
                  </a:cubicBezTo>
                  <a:lnTo>
                    <a:pt x="6031" y="7494"/>
                  </a:lnTo>
                  <a:lnTo>
                    <a:pt x="5443" y="7494"/>
                  </a:lnTo>
                  <a:lnTo>
                    <a:pt x="2302" y="5478"/>
                  </a:lnTo>
                  <a:cubicBezTo>
                    <a:pt x="2231" y="5424"/>
                    <a:pt x="2195" y="5317"/>
                    <a:pt x="2249" y="5246"/>
                  </a:cubicBezTo>
                  <a:cubicBezTo>
                    <a:pt x="2267" y="5210"/>
                    <a:pt x="2302" y="5192"/>
                    <a:pt x="2356" y="5175"/>
                  </a:cubicBezTo>
                  <a:close/>
                  <a:moveTo>
                    <a:pt x="7156" y="7797"/>
                  </a:moveTo>
                  <a:lnTo>
                    <a:pt x="7156" y="8208"/>
                  </a:lnTo>
                  <a:cubicBezTo>
                    <a:pt x="6531" y="8279"/>
                    <a:pt x="6049" y="8797"/>
                    <a:pt x="6049" y="9439"/>
                  </a:cubicBezTo>
                  <a:cubicBezTo>
                    <a:pt x="6049" y="9510"/>
                    <a:pt x="6049" y="9600"/>
                    <a:pt x="6067" y="9671"/>
                  </a:cubicBezTo>
                  <a:lnTo>
                    <a:pt x="2570" y="9671"/>
                  </a:lnTo>
                  <a:cubicBezTo>
                    <a:pt x="2588" y="9600"/>
                    <a:pt x="2588" y="9510"/>
                    <a:pt x="2588" y="9439"/>
                  </a:cubicBezTo>
                  <a:cubicBezTo>
                    <a:pt x="2588" y="8797"/>
                    <a:pt x="2106" y="8279"/>
                    <a:pt x="1482" y="8208"/>
                  </a:cubicBezTo>
                  <a:lnTo>
                    <a:pt x="1482" y="7797"/>
                  </a:lnTo>
                  <a:close/>
                  <a:moveTo>
                    <a:pt x="1339" y="8493"/>
                  </a:moveTo>
                  <a:cubicBezTo>
                    <a:pt x="1856" y="8493"/>
                    <a:pt x="2284" y="8922"/>
                    <a:pt x="2284" y="9439"/>
                  </a:cubicBezTo>
                  <a:cubicBezTo>
                    <a:pt x="2284" y="9956"/>
                    <a:pt x="1856" y="10367"/>
                    <a:pt x="1339" y="10367"/>
                  </a:cubicBezTo>
                  <a:cubicBezTo>
                    <a:pt x="821" y="10367"/>
                    <a:pt x="393" y="9956"/>
                    <a:pt x="393" y="9439"/>
                  </a:cubicBezTo>
                  <a:cubicBezTo>
                    <a:pt x="393" y="8922"/>
                    <a:pt x="821" y="8493"/>
                    <a:pt x="1339" y="8493"/>
                  </a:cubicBezTo>
                  <a:close/>
                  <a:moveTo>
                    <a:pt x="1892" y="0"/>
                  </a:moveTo>
                  <a:cubicBezTo>
                    <a:pt x="1767" y="0"/>
                    <a:pt x="1660" y="107"/>
                    <a:pt x="1660" y="232"/>
                  </a:cubicBezTo>
                  <a:lnTo>
                    <a:pt x="1660" y="2070"/>
                  </a:lnTo>
                  <a:lnTo>
                    <a:pt x="1303" y="2070"/>
                  </a:lnTo>
                  <a:cubicBezTo>
                    <a:pt x="1178" y="2070"/>
                    <a:pt x="1071" y="2159"/>
                    <a:pt x="1071" y="2284"/>
                  </a:cubicBezTo>
                  <a:lnTo>
                    <a:pt x="1071" y="2980"/>
                  </a:lnTo>
                  <a:cubicBezTo>
                    <a:pt x="1071" y="3105"/>
                    <a:pt x="1178" y="3212"/>
                    <a:pt x="1303" y="3212"/>
                  </a:cubicBezTo>
                  <a:lnTo>
                    <a:pt x="2177" y="3212"/>
                  </a:lnTo>
                  <a:lnTo>
                    <a:pt x="3498" y="4051"/>
                  </a:lnTo>
                  <a:lnTo>
                    <a:pt x="2124" y="4943"/>
                  </a:lnTo>
                  <a:cubicBezTo>
                    <a:pt x="2070" y="4978"/>
                    <a:pt x="2017" y="5014"/>
                    <a:pt x="1981" y="5085"/>
                  </a:cubicBezTo>
                  <a:cubicBezTo>
                    <a:pt x="1838" y="5300"/>
                    <a:pt x="1910" y="5585"/>
                    <a:pt x="2124" y="5728"/>
                  </a:cubicBezTo>
                  <a:lnTo>
                    <a:pt x="3498" y="6620"/>
                  </a:lnTo>
                  <a:lnTo>
                    <a:pt x="2124" y="7494"/>
                  </a:lnTo>
                  <a:lnTo>
                    <a:pt x="1428" y="7494"/>
                  </a:lnTo>
                  <a:cubicBezTo>
                    <a:pt x="1285" y="7494"/>
                    <a:pt x="1178" y="7601"/>
                    <a:pt x="1178" y="7744"/>
                  </a:cubicBezTo>
                  <a:lnTo>
                    <a:pt x="1178" y="8208"/>
                  </a:lnTo>
                  <a:cubicBezTo>
                    <a:pt x="518" y="8279"/>
                    <a:pt x="1" y="8886"/>
                    <a:pt x="90" y="9582"/>
                  </a:cubicBezTo>
                  <a:cubicBezTo>
                    <a:pt x="143" y="10153"/>
                    <a:pt x="607" y="10617"/>
                    <a:pt x="1178" y="10688"/>
                  </a:cubicBezTo>
                  <a:cubicBezTo>
                    <a:pt x="1230" y="10695"/>
                    <a:pt x="1282" y="10698"/>
                    <a:pt x="1333" y="10698"/>
                  </a:cubicBezTo>
                  <a:cubicBezTo>
                    <a:pt x="1826" y="10698"/>
                    <a:pt x="2269" y="10395"/>
                    <a:pt x="2463" y="9974"/>
                  </a:cubicBezTo>
                  <a:lnTo>
                    <a:pt x="6174" y="9974"/>
                  </a:lnTo>
                  <a:cubicBezTo>
                    <a:pt x="6370" y="10402"/>
                    <a:pt x="6799" y="10706"/>
                    <a:pt x="7298" y="10706"/>
                  </a:cubicBezTo>
                  <a:cubicBezTo>
                    <a:pt x="7726" y="10706"/>
                    <a:pt x="8101" y="10492"/>
                    <a:pt x="8333" y="10153"/>
                  </a:cubicBezTo>
                  <a:cubicBezTo>
                    <a:pt x="8387" y="10081"/>
                    <a:pt x="8387" y="10010"/>
                    <a:pt x="8333" y="9956"/>
                  </a:cubicBezTo>
                  <a:cubicBezTo>
                    <a:pt x="8301" y="9916"/>
                    <a:pt x="8258" y="9898"/>
                    <a:pt x="8215" y="9898"/>
                  </a:cubicBezTo>
                  <a:cubicBezTo>
                    <a:pt x="8164" y="9898"/>
                    <a:pt x="8113" y="9925"/>
                    <a:pt x="8083" y="9974"/>
                  </a:cubicBezTo>
                  <a:cubicBezTo>
                    <a:pt x="7905" y="10224"/>
                    <a:pt x="7619" y="10385"/>
                    <a:pt x="7298" y="10385"/>
                  </a:cubicBezTo>
                  <a:cubicBezTo>
                    <a:pt x="6781" y="10385"/>
                    <a:pt x="6370" y="9956"/>
                    <a:pt x="6370" y="9439"/>
                  </a:cubicBezTo>
                  <a:cubicBezTo>
                    <a:pt x="6370" y="8922"/>
                    <a:pt x="6781" y="8511"/>
                    <a:pt x="7298" y="8511"/>
                  </a:cubicBezTo>
                  <a:cubicBezTo>
                    <a:pt x="7780" y="8511"/>
                    <a:pt x="8190" y="8886"/>
                    <a:pt x="8244" y="9368"/>
                  </a:cubicBezTo>
                  <a:cubicBezTo>
                    <a:pt x="8244" y="9431"/>
                    <a:pt x="8315" y="9495"/>
                    <a:pt x="8381" y="9495"/>
                  </a:cubicBezTo>
                  <a:cubicBezTo>
                    <a:pt x="8389" y="9495"/>
                    <a:pt x="8397" y="9494"/>
                    <a:pt x="8404" y="9493"/>
                  </a:cubicBezTo>
                  <a:cubicBezTo>
                    <a:pt x="8494" y="9493"/>
                    <a:pt x="8565" y="9421"/>
                    <a:pt x="8547" y="9332"/>
                  </a:cubicBezTo>
                  <a:cubicBezTo>
                    <a:pt x="8529" y="9029"/>
                    <a:pt x="8387" y="8725"/>
                    <a:pt x="8155" y="8529"/>
                  </a:cubicBezTo>
                  <a:cubicBezTo>
                    <a:pt x="7958" y="8351"/>
                    <a:pt x="7726" y="8226"/>
                    <a:pt x="7459" y="8208"/>
                  </a:cubicBezTo>
                  <a:lnTo>
                    <a:pt x="7459" y="7726"/>
                  </a:lnTo>
                  <a:cubicBezTo>
                    <a:pt x="7459" y="7726"/>
                    <a:pt x="7359" y="7493"/>
                    <a:pt x="7224" y="7493"/>
                  </a:cubicBezTo>
                  <a:cubicBezTo>
                    <a:pt x="7219" y="7493"/>
                    <a:pt x="7214" y="7494"/>
                    <a:pt x="7209" y="7494"/>
                  </a:cubicBezTo>
                  <a:lnTo>
                    <a:pt x="6620" y="7494"/>
                  </a:lnTo>
                  <a:lnTo>
                    <a:pt x="5246" y="6602"/>
                  </a:lnTo>
                  <a:lnTo>
                    <a:pt x="6602" y="5728"/>
                  </a:lnTo>
                  <a:cubicBezTo>
                    <a:pt x="6674" y="5692"/>
                    <a:pt x="6727" y="5639"/>
                    <a:pt x="6763" y="5585"/>
                  </a:cubicBezTo>
                  <a:cubicBezTo>
                    <a:pt x="6834" y="5478"/>
                    <a:pt x="6852" y="5353"/>
                    <a:pt x="6834" y="5228"/>
                  </a:cubicBezTo>
                  <a:cubicBezTo>
                    <a:pt x="6799" y="5103"/>
                    <a:pt x="6727" y="4996"/>
                    <a:pt x="6620" y="4925"/>
                  </a:cubicBezTo>
                  <a:lnTo>
                    <a:pt x="5246" y="4051"/>
                  </a:lnTo>
                  <a:lnTo>
                    <a:pt x="6567" y="3212"/>
                  </a:lnTo>
                  <a:lnTo>
                    <a:pt x="7352" y="3212"/>
                  </a:lnTo>
                  <a:cubicBezTo>
                    <a:pt x="7477" y="3212"/>
                    <a:pt x="7584" y="2980"/>
                    <a:pt x="7584" y="2980"/>
                  </a:cubicBezTo>
                  <a:lnTo>
                    <a:pt x="7584" y="2284"/>
                  </a:lnTo>
                  <a:cubicBezTo>
                    <a:pt x="7584" y="2159"/>
                    <a:pt x="7477" y="2070"/>
                    <a:pt x="7352" y="2070"/>
                  </a:cubicBezTo>
                  <a:lnTo>
                    <a:pt x="6995" y="2070"/>
                  </a:lnTo>
                  <a:lnTo>
                    <a:pt x="6995" y="232"/>
                  </a:lnTo>
                  <a:cubicBezTo>
                    <a:pt x="6995" y="107"/>
                    <a:pt x="6888" y="0"/>
                    <a:pt x="6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1"/>
            <p:cNvSpPr/>
            <p:nvPr/>
          </p:nvSpPr>
          <p:spPr>
            <a:xfrm>
              <a:off x="988274" y="2994219"/>
              <a:ext cx="37729" cy="37729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536" y="304"/>
                  </a:moveTo>
                  <a:cubicBezTo>
                    <a:pt x="661" y="304"/>
                    <a:pt x="768" y="411"/>
                    <a:pt x="768" y="536"/>
                  </a:cubicBezTo>
                  <a:cubicBezTo>
                    <a:pt x="768" y="661"/>
                    <a:pt x="661" y="750"/>
                    <a:pt x="536" y="750"/>
                  </a:cubicBezTo>
                  <a:cubicBezTo>
                    <a:pt x="429" y="750"/>
                    <a:pt x="322" y="661"/>
                    <a:pt x="322" y="536"/>
                  </a:cubicBezTo>
                  <a:cubicBezTo>
                    <a:pt x="322" y="411"/>
                    <a:pt x="429" y="304"/>
                    <a:pt x="536" y="304"/>
                  </a:cubicBezTo>
                  <a:close/>
                  <a:moveTo>
                    <a:pt x="536" y="1"/>
                  </a:moveTo>
                  <a:cubicBezTo>
                    <a:pt x="251" y="1"/>
                    <a:pt x="1" y="233"/>
                    <a:pt x="1" y="536"/>
                  </a:cubicBezTo>
                  <a:cubicBezTo>
                    <a:pt x="1" y="821"/>
                    <a:pt x="251" y="1071"/>
                    <a:pt x="536" y="1071"/>
                  </a:cubicBezTo>
                  <a:cubicBezTo>
                    <a:pt x="840" y="1071"/>
                    <a:pt x="1072" y="821"/>
                    <a:pt x="1072" y="536"/>
                  </a:cubicBezTo>
                  <a:cubicBezTo>
                    <a:pt x="1072" y="233"/>
                    <a:pt x="840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1"/>
            <p:cNvSpPr/>
            <p:nvPr/>
          </p:nvSpPr>
          <p:spPr>
            <a:xfrm>
              <a:off x="877128" y="2979155"/>
              <a:ext cx="50927" cy="10699"/>
            </a:xfrm>
            <a:custGeom>
              <a:avLst/>
              <a:gdLst/>
              <a:ahLst/>
              <a:cxnLst/>
              <a:rect l="l" t="t" r="r" b="b"/>
              <a:pathLst>
                <a:path w="1447" h="304" extrusionOk="0">
                  <a:moveTo>
                    <a:pt x="179" y="0"/>
                  </a:moveTo>
                  <a:cubicBezTo>
                    <a:pt x="90" y="0"/>
                    <a:pt x="19" y="54"/>
                    <a:pt x="19" y="143"/>
                  </a:cubicBezTo>
                  <a:cubicBezTo>
                    <a:pt x="1" y="232"/>
                    <a:pt x="72" y="304"/>
                    <a:pt x="161" y="304"/>
                  </a:cubicBezTo>
                  <a:lnTo>
                    <a:pt x="1268" y="304"/>
                  </a:lnTo>
                  <a:cubicBezTo>
                    <a:pt x="1339" y="304"/>
                    <a:pt x="1410" y="250"/>
                    <a:pt x="1428" y="179"/>
                  </a:cubicBezTo>
                  <a:cubicBezTo>
                    <a:pt x="1446" y="72"/>
                    <a:pt x="1357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51"/>
          <p:cNvGrpSpPr/>
          <p:nvPr/>
        </p:nvGrpSpPr>
        <p:grpSpPr>
          <a:xfrm>
            <a:off x="5600115" y="2756195"/>
            <a:ext cx="376199" cy="225494"/>
            <a:chOff x="5600115" y="2756195"/>
            <a:chExt cx="376199" cy="225494"/>
          </a:xfrm>
        </p:grpSpPr>
        <p:sp>
          <p:nvSpPr>
            <p:cNvPr id="1199" name="Google Shape;1199;p51"/>
            <p:cNvSpPr/>
            <p:nvPr/>
          </p:nvSpPr>
          <p:spPr>
            <a:xfrm>
              <a:off x="5622077" y="2838481"/>
              <a:ext cx="13233" cy="10734"/>
            </a:xfrm>
            <a:custGeom>
              <a:avLst/>
              <a:gdLst/>
              <a:ahLst/>
              <a:cxnLst/>
              <a:rect l="l" t="t" r="r" b="b"/>
              <a:pathLst>
                <a:path w="376" h="305" extrusionOk="0">
                  <a:moveTo>
                    <a:pt x="179" y="1"/>
                  </a:moveTo>
                  <a:cubicBezTo>
                    <a:pt x="90" y="1"/>
                    <a:pt x="19" y="54"/>
                    <a:pt x="19" y="126"/>
                  </a:cubicBezTo>
                  <a:cubicBezTo>
                    <a:pt x="1" y="233"/>
                    <a:pt x="72" y="304"/>
                    <a:pt x="161" y="304"/>
                  </a:cubicBezTo>
                  <a:lnTo>
                    <a:pt x="197" y="304"/>
                  </a:lnTo>
                  <a:cubicBezTo>
                    <a:pt x="286" y="304"/>
                    <a:pt x="358" y="251"/>
                    <a:pt x="358" y="179"/>
                  </a:cubicBezTo>
                  <a:cubicBezTo>
                    <a:pt x="376" y="72"/>
                    <a:pt x="30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5600115" y="2756195"/>
              <a:ext cx="376199" cy="225494"/>
            </a:xfrm>
            <a:custGeom>
              <a:avLst/>
              <a:gdLst/>
              <a:ahLst/>
              <a:cxnLst/>
              <a:rect l="l" t="t" r="r" b="b"/>
              <a:pathLst>
                <a:path w="10689" h="6407" extrusionOk="0">
                  <a:moveTo>
                    <a:pt x="3609" y="304"/>
                  </a:moveTo>
                  <a:cubicBezTo>
                    <a:pt x="3619" y="304"/>
                    <a:pt x="3630" y="304"/>
                    <a:pt x="3640" y="305"/>
                  </a:cubicBezTo>
                  <a:cubicBezTo>
                    <a:pt x="3854" y="323"/>
                    <a:pt x="3997" y="519"/>
                    <a:pt x="3997" y="733"/>
                  </a:cubicBezTo>
                  <a:lnTo>
                    <a:pt x="3997" y="1821"/>
                  </a:lnTo>
                  <a:lnTo>
                    <a:pt x="3194" y="1821"/>
                  </a:lnTo>
                  <a:lnTo>
                    <a:pt x="3194" y="715"/>
                  </a:lnTo>
                  <a:cubicBezTo>
                    <a:pt x="3194" y="493"/>
                    <a:pt x="3374" y="304"/>
                    <a:pt x="3609" y="304"/>
                  </a:cubicBezTo>
                  <a:close/>
                  <a:moveTo>
                    <a:pt x="2873" y="1768"/>
                  </a:moveTo>
                  <a:lnTo>
                    <a:pt x="2873" y="1911"/>
                  </a:lnTo>
                  <a:cubicBezTo>
                    <a:pt x="2873" y="2035"/>
                    <a:pt x="2980" y="2125"/>
                    <a:pt x="3105" y="2125"/>
                  </a:cubicBezTo>
                  <a:lnTo>
                    <a:pt x="3141" y="2125"/>
                  </a:lnTo>
                  <a:lnTo>
                    <a:pt x="3141" y="2517"/>
                  </a:lnTo>
                  <a:lnTo>
                    <a:pt x="1660" y="2517"/>
                  </a:lnTo>
                  <a:lnTo>
                    <a:pt x="1660" y="1821"/>
                  </a:lnTo>
                  <a:cubicBezTo>
                    <a:pt x="1660" y="1786"/>
                    <a:pt x="1678" y="1768"/>
                    <a:pt x="1713" y="1768"/>
                  </a:cubicBezTo>
                  <a:close/>
                  <a:moveTo>
                    <a:pt x="3747" y="2125"/>
                  </a:moveTo>
                  <a:lnTo>
                    <a:pt x="3747" y="2517"/>
                  </a:lnTo>
                  <a:lnTo>
                    <a:pt x="3444" y="2517"/>
                  </a:lnTo>
                  <a:lnTo>
                    <a:pt x="3444" y="2125"/>
                  </a:lnTo>
                  <a:close/>
                  <a:moveTo>
                    <a:pt x="8975" y="1768"/>
                  </a:moveTo>
                  <a:cubicBezTo>
                    <a:pt x="8993" y="1768"/>
                    <a:pt x="9011" y="1786"/>
                    <a:pt x="9011" y="1821"/>
                  </a:cubicBezTo>
                  <a:lnTo>
                    <a:pt x="9011" y="2499"/>
                  </a:lnTo>
                  <a:lnTo>
                    <a:pt x="9029" y="2499"/>
                  </a:lnTo>
                  <a:cubicBezTo>
                    <a:pt x="9011" y="2517"/>
                    <a:pt x="8993" y="2517"/>
                    <a:pt x="8993" y="2517"/>
                  </a:cubicBezTo>
                  <a:lnTo>
                    <a:pt x="8636" y="2517"/>
                  </a:lnTo>
                  <a:lnTo>
                    <a:pt x="8636" y="1768"/>
                  </a:lnTo>
                  <a:close/>
                  <a:moveTo>
                    <a:pt x="1356" y="2071"/>
                  </a:moveTo>
                  <a:lnTo>
                    <a:pt x="1356" y="2928"/>
                  </a:lnTo>
                  <a:lnTo>
                    <a:pt x="304" y="2928"/>
                  </a:lnTo>
                  <a:lnTo>
                    <a:pt x="304" y="2071"/>
                  </a:lnTo>
                  <a:close/>
                  <a:moveTo>
                    <a:pt x="10367" y="2071"/>
                  </a:moveTo>
                  <a:lnTo>
                    <a:pt x="10367" y="2928"/>
                  </a:lnTo>
                  <a:lnTo>
                    <a:pt x="9332" y="2928"/>
                  </a:lnTo>
                  <a:lnTo>
                    <a:pt x="9332" y="2071"/>
                  </a:lnTo>
                  <a:close/>
                  <a:moveTo>
                    <a:pt x="7298" y="2838"/>
                  </a:moveTo>
                  <a:lnTo>
                    <a:pt x="7298" y="2963"/>
                  </a:lnTo>
                  <a:cubicBezTo>
                    <a:pt x="7298" y="3035"/>
                    <a:pt x="7244" y="3088"/>
                    <a:pt x="7173" y="3106"/>
                  </a:cubicBezTo>
                  <a:cubicBezTo>
                    <a:pt x="7120" y="3106"/>
                    <a:pt x="7066" y="3070"/>
                    <a:pt x="7048" y="3017"/>
                  </a:cubicBezTo>
                  <a:cubicBezTo>
                    <a:pt x="7030" y="2999"/>
                    <a:pt x="7030" y="2981"/>
                    <a:pt x="7030" y="2963"/>
                  </a:cubicBezTo>
                  <a:lnTo>
                    <a:pt x="7030" y="2838"/>
                  </a:lnTo>
                  <a:close/>
                  <a:moveTo>
                    <a:pt x="2584" y="3424"/>
                  </a:moveTo>
                  <a:cubicBezTo>
                    <a:pt x="2676" y="3424"/>
                    <a:pt x="2748" y="3492"/>
                    <a:pt x="2748" y="3588"/>
                  </a:cubicBezTo>
                  <a:lnTo>
                    <a:pt x="2748" y="4462"/>
                  </a:lnTo>
                  <a:lnTo>
                    <a:pt x="2409" y="4462"/>
                  </a:lnTo>
                  <a:lnTo>
                    <a:pt x="2409" y="3588"/>
                  </a:lnTo>
                  <a:cubicBezTo>
                    <a:pt x="2409" y="3516"/>
                    <a:pt x="2463" y="3445"/>
                    <a:pt x="2552" y="3427"/>
                  </a:cubicBezTo>
                  <a:cubicBezTo>
                    <a:pt x="2563" y="3425"/>
                    <a:pt x="2574" y="3424"/>
                    <a:pt x="2584" y="3424"/>
                  </a:cubicBezTo>
                  <a:close/>
                  <a:moveTo>
                    <a:pt x="3813" y="3847"/>
                  </a:moveTo>
                  <a:cubicBezTo>
                    <a:pt x="3897" y="3847"/>
                    <a:pt x="3961" y="3925"/>
                    <a:pt x="3961" y="4016"/>
                  </a:cubicBezTo>
                  <a:lnTo>
                    <a:pt x="3961" y="4462"/>
                  </a:lnTo>
                  <a:lnTo>
                    <a:pt x="3622" y="4462"/>
                  </a:lnTo>
                  <a:lnTo>
                    <a:pt x="3622" y="4016"/>
                  </a:lnTo>
                  <a:cubicBezTo>
                    <a:pt x="3622" y="3945"/>
                    <a:pt x="3676" y="3873"/>
                    <a:pt x="3765" y="3855"/>
                  </a:cubicBezTo>
                  <a:cubicBezTo>
                    <a:pt x="3782" y="3850"/>
                    <a:pt x="3797" y="3847"/>
                    <a:pt x="3813" y="3847"/>
                  </a:cubicBezTo>
                  <a:close/>
                  <a:moveTo>
                    <a:pt x="4657" y="2838"/>
                  </a:moveTo>
                  <a:cubicBezTo>
                    <a:pt x="4675" y="2838"/>
                    <a:pt x="4693" y="2856"/>
                    <a:pt x="4693" y="2874"/>
                  </a:cubicBezTo>
                  <a:lnTo>
                    <a:pt x="4693" y="3784"/>
                  </a:lnTo>
                  <a:lnTo>
                    <a:pt x="4693" y="4123"/>
                  </a:lnTo>
                  <a:lnTo>
                    <a:pt x="4390" y="4426"/>
                  </a:lnTo>
                  <a:cubicBezTo>
                    <a:pt x="4372" y="4444"/>
                    <a:pt x="4336" y="4462"/>
                    <a:pt x="4300" y="4462"/>
                  </a:cubicBezTo>
                  <a:lnTo>
                    <a:pt x="4283" y="4462"/>
                  </a:lnTo>
                  <a:lnTo>
                    <a:pt x="4283" y="4016"/>
                  </a:lnTo>
                  <a:cubicBezTo>
                    <a:pt x="4283" y="3784"/>
                    <a:pt x="4104" y="3570"/>
                    <a:pt x="3872" y="3534"/>
                  </a:cubicBezTo>
                  <a:cubicBezTo>
                    <a:pt x="3850" y="3532"/>
                    <a:pt x="3828" y="3530"/>
                    <a:pt x="3807" y="3530"/>
                  </a:cubicBezTo>
                  <a:cubicBezTo>
                    <a:pt x="3534" y="3530"/>
                    <a:pt x="3319" y="3735"/>
                    <a:pt x="3319" y="4016"/>
                  </a:cubicBezTo>
                  <a:lnTo>
                    <a:pt x="3319" y="4462"/>
                  </a:lnTo>
                  <a:lnTo>
                    <a:pt x="3069" y="4462"/>
                  </a:lnTo>
                  <a:lnTo>
                    <a:pt x="3069" y="3606"/>
                  </a:lnTo>
                  <a:cubicBezTo>
                    <a:pt x="3069" y="3356"/>
                    <a:pt x="2891" y="3160"/>
                    <a:pt x="2659" y="3124"/>
                  </a:cubicBezTo>
                  <a:cubicBezTo>
                    <a:pt x="2629" y="3119"/>
                    <a:pt x="2600" y="3116"/>
                    <a:pt x="2572" y="3116"/>
                  </a:cubicBezTo>
                  <a:cubicBezTo>
                    <a:pt x="2309" y="3116"/>
                    <a:pt x="2106" y="3330"/>
                    <a:pt x="2106" y="3588"/>
                  </a:cubicBezTo>
                  <a:lnTo>
                    <a:pt x="2106" y="4462"/>
                  </a:lnTo>
                  <a:lnTo>
                    <a:pt x="2070" y="4462"/>
                  </a:lnTo>
                  <a:cubicBezTo>
                    <a:pt x="2034" y="4462"/>
                    <a:pt x="1999" y="4444"/>
                    <a:pt x="1963" y="4426"/>
                  </a:cubicBezTo>
                  <a:lnTo>
                    <a:pt x="1660" y="4123"/>
                  </a:lnTo>
                  <a:lnTo>
                    <a:pt x="1660" y="2874"/>
                  </a:lnTo>
                  <a:cubicBezTo>
                    <a:pt x="1660" y="2856"/>
                    <a:pt x="1678" y="2838"/>
                    <a:pt x="1713" y="2838"/>
                  </a:cubicBezTo>
                  <a:close/>
                  <a:moveTo>
                    <a:pt x="6245" y="2838"/>
                  </a:moveTo>
                  <a:lnTo>
                    <a:pt x="6245" y="3249"/>
                  </a:lnTo>
                  <a:cubicBezTo>
                    <a:pt x="6245" y="3499"/>
                    <a:pt x="6388" y="3748"/>
                    <a:pt x="6638" y="3855"/>
                  </a:cubicBezTo>
                  <a:lnTo>
                    <a:pt x="6745" y="3909"/>
                  </a:lnTo>
                  <a:cubicBezTo>
                    <a:pt x="6745" y="3909"/>
                    <a:pt x="6745" y="3909"/>
                    <a:pt x="6745" y="3927"/>
                  </a:cubicBezTo>
                  <a:lnTo>
                    <a:pt x="6745" y="4462"/>
                  </a:lnTo>
                  <a:lnTo>
                    <a:pt x="6388" y="4462"/>
                  </a:lnTo>
                  <a:cubicBezTo>
                    <a:pt x="6352" y="4462"/>
                    <a:pt x="6317" y="4444"/>
                    <a:pt x="6299" y="4426"/>
                  </a:cubicBezTo>
                  <a:lnTo>
                    <a:pt x="5996" y="4123"/>
                  </a:lnTo>
                  <a:lnTo>
                    <a:pt x="5996" y="2874"/>
                  </a:lnTo>
                  <a:cubicBezTo>
                    <a:pt x="5996" y="2856"/>
                    <a:pt x="6013" y="2838"/>
                    <a:pt x="6031" y="2838"/>
                  </a:cubicBezTo>
                  <a:close/>
                  <a:moveTo>
                    <a:pt x="8975" y="2838"/>
                  </a:moveTo>
                  <a:cubicBezTo>
                    <a:pt x="9011" y="2838"/>
                    <a:pt x="9029" y="2856"/>
                    <a:pt x="9029" y="2874"/>
                  </a:cubicBezTo>
                  <a:lnTo>
                    <a:pt x="9029" y="4123"/>
                  </a:lnTo>
                  <a:lnTo>
                    <a:pt x="8725" y="4426"/>
                  </a:lnTo>
                  <a:cubicBezTo>
                    <a:pt x="8690" y="4444"/>
                    <a:pt x="8654" y="4462"/>
                    <a:pt x="8618" y="4462"/>
                  </a:cubicBezTo>
                  <a:lnTo>
                    <a:pt x="7619" y="4462"/>
                  </a:lnTo>
                  <a:lnTo>
                    <a:pt x="7619" y="3927"/>
                  </a:lnTo>
                  <a:cubicBezTo>
                    <a:pt x="7619" y="3909"/>
                    <a:pt x="7619" y="3909"/>
                    <a:pt x="7619" y="3909"/>
                  </a:cubicBezTo>
                  <a:lnTo>
                    <a:pt x="7726" y="3855"/>
                  </a:lnTo>
                  <a:cubicBezTo>
                    <a:pt x="7976" y="3748"/>
                    <a:pt x="8119" y="3499"/>
                    <a:pt x="8119" y="3249"/>
                  </a:cubicBezTo>
                  <a:lnTo>
                    <a:pt x="8119" y="2838"/>
                  </a:lnTo>
                  <a:close/>
                  <a:moveTo>
                    <a:pt x="7673" y="2392"/>
                  </a:moveTo>
                  <a:cubicBezTo>
                    <a:pt x="7744" y="2392"/>
                    <a:pt x="7798" y="2464"/>
                    <a:pt x="7798" y="2535"/>
                  </a:cubicBezTo>
                  <a:lnTo>
                    <a:pt x="7798" y="3249"/>
                  </a:lnTo>
                  <a:cubicBezTo>
                    <a:pt x="7798" y="3391"/>
                    <a:pt x="7726" y="3534"/>
                    <a:pt x="7601" y="3588"/>
                  </a:cubicBezTo>
                  <a:lnTo>
                    <a:pt x="7476" y="3641"/>
                  </a:lnTo>
                  <a:cubicBezTo>
                    <a:pt x="7369" y="3695"/>
                    <a:pt x="7298" y="3820"/>
                    <a:pt x="7298" y="3927"/>
                  </a:cubicBezTo>
                  <a:lnTo>
                    <a:pt x="7298" y="4480"/>
                  </a:lnTo>
                  <a:lnTo>
                    <a:pt x="7048" y="4480"/>
                  </a:lnTo>
                  <a:lnTo>
                    <a:pt x="7048" y="3838"/>
                  </a:lnTo>
                  <a:cubicBezTo>
                    <a:pt x="7048" y="3766"/>
                    <a:pt x="7013" y="3713"/>
                    <a:pt x="6959" y="3695"/>
                  </a:cubicBezTo>
                  <a:lnTo>
                    <a:pt x="6656" y="3534"/>
                  </a:lnTo>
                  <a:cubicBezTo>
                    <a:pt x="6584" y="3516"/>
                    <a:pt x="6549" y="3445"/>
                    <a:pt x="6549" y="3374"/>
                  </a:cubicBezTo>
                  <a:lnTo>
                    <a:pt x="6549" y="2464"/>
                  </a:lnTo>
                  <a:cubicBezTo>
                    <a:pt x="6549" y="2428"/>
                    <a:pt x="6584" y="2392"/>
                    <a:pt x="6620" y="2392"/>
                  </a:cubicBezTo>
                  <a:lnTo>
                    <a:pt x="6727" y="2392"/>
                  </a:lnTo>
                  <a:lnTo>
                    <a:pt x="6727" y="2963"/>
                  </a:lnTo>
                  <a:cubicBezTo>
                    <a:pt x="6727" y="3070"/>
                    <a:pt x="6763" y="3177"/>
                    <a:pt x="6816" y="3249"/>
                  </a:cubicBezTo>
                  <a:cubicBezTo>
                    <a:pt x="6910" y="3358"/>
                    <a:pt x="7017" y="3413"/>
                    <a:pt x="7138" y="3413"/>
                  </a:cubicBezTo>
                  <a:cubicBezTo>
                    <a:pt x="7156" y="3413"/>
                    <a:pt x="7173" y="3412"/>
                    <a:pt x="7191" y="3409"/>
                  </a:cubicBezTo>
                  <a:cubicBezTo>
                    <a:pt x="7423" y="3409"/>
                    <a:pt x="7619" y="3213"/>
                    <a:pt x="7619" y="2963"/>
                  </a:cubicBezTo>
                  <a:lnTo>
                    <a:pt x="7619" y="2678"/>
                  </a:lnTo>
                  <a:lnTo>
                    <a:pt x="7619" y="2392"/>
                  </a:lnTo>
                  <a:close/>
                  <a:moveTo>
                    <a:pt x="4693" y="4569"/>
                  </a:moveTo>
                  <a:lnTo>
                    <a:pt x="4693" y="6050"/>
                  </a:lnTo>
                  <a:cubicBezTo>
                    <a:pt x="4693" y="6068"/>
                    <a:pt x="4675" y="6086"/>
                    <a:pt x="4657" y="6086"/>
                  </a:cubicBezTo>
                  <a:lnTo>
                    <a:pt x="1713" y="6086"/>
                  </a:lnTo>
                  <a:cubicBezTo>
                    <a:pt x="1678" y="6086"/>
                    <a:pt x="1660" y="6068"/>
                    <a:pt x="1660" y="6050"/>
                  </a:cubicBezTo>
                  <a:lnTo>
                    <a:pt x="1660" y="4569"/>
                  </a:lnTo>
                  <a:lnTo>
                    <a:pt x="1749" y="4640"/>
                  </a:lnTo>
                  <a:cubicBezTo>
                    <a:pt x="1838" y="4730"/>
                    <a:pt x="1945" y="4783"/>
                    <a:pt x="2070" y="4783"/>
                  </a:cubicBezTo>
                  <a:lnTo>
                    <a:pt x="4300" y="4783"/>
                  </a:lnTo>
                  <a:cubicBezTo>
                    <a:pt x="4408" y="4783"/>
                    <a:pt x="4532" y="4730"/>
                    <a:pt x="4622" y="4640"/>
                  </a:cubicBezTo>
                  <a:lnTo>
                    <a:pt x="4693" y="4569"/>
                  </a:lnTo>
                  <a:close/>
                  <a:moveTo>
                    <a:pt x="3583" y="1"/>
                  </a:moveTo>
                  <a:cubicBezTo>
                    <a:pt x="3573" y="1"/>
                    <a:pt x="3562" y="1"/>
                    <a:pt x="3551" y="1"/>
                  </a:cubicBezTo>
                  <a:cubicBezTo>
                    <a:pt x="3176" y="37"/>
                    <a:pt x="2873" y="340"/>
                    <a:pt x="2873" y="733"/>
                  </a:cubicBezTo>
                  <a:lnTo>
                    <a:pt x="2873" y="1464"/>
                  </a:lnTo>
                  <a:lnTo>
                    <a:pt x="1695" y="1464"/>
                  </a:lnTo>
                  <a:cubicBezTo>
                    <a:pt x="1535" y="1464"/>
                    <a:pt x="1392" y="1589"/>
                    <a:pt x="1356" y="1750"/>
                  </a:cubicBezTo>
                  <a:lnTo>
                    <a:pt x="214" y="1750"/>
                  </a:lnTo>
                  <a:cubicBezTo>
                    <a:pt x="90" y="1750"/>
                    <a:pt x="0" y="1857"/>
                    <a:pt x="0" y="1982"/>
                  </a:cubicBezTo>
                  <a:lnTo>
                    <a:pt x="0" y="2999"/>
                  </a:lnTo>
                  <a:cubicBezTo>
                    <a:pt x="0" y="3124"/>
                    <a:pt x="90" y="3231"/>
                    <a:pt x="214" y="3231"/>
                  </a:cubicBezTo>
                  <a:lnTo>
                    <a:pt x="1356" y="3231"/>
                  </a:lnTo>
                  <a:lnTo>
                    <a:pt x="1356" y="6050"/>
                  </a:lnTo>
                  <a:cubicBezTo>
                    <a:pt x="1356" y="6246"/>
                    <a:pt x="1517" y="6407"/>
                    <a:pt x="1713" y="6407"/>
                  </a:cubicBezTo>
                  <a:lnTo>
                    <a:pt x="4657" y="6407"/>
                  </a:lnTo>
                  <a:cubicBezTo>
                    <a:pt x="4854" y="6407"/>
                    <a:pt x="5014" y="6246"/>
                    <a:pt x="5014" y="6050"/>
                  </a:cubicBezTo>
                  <a:lnTo>
                    <a:pt x="5014" y="3945"/>
                  </a:lnTo>
                  <a:lnTo>
                    <a:pt x="5674" y="3945"/>
                  </a:lnTo>
                  <a:lnTo>
                    <a:pt x="5674" y="4962"/>
                  </a:lnTo>
                  <a:cubicBezTo>
                    <a:pt x="5674" y="5033"/>
                    <a:pt x="5728" y="5104"/>
                    <a:pt x="5817" y="5122"/>
                  </a:cubicBezTo>
                  <a:cubicBezTo>
                    <a:pt x="5906" y="5122"/>
                    <a:pt x="5996" y="5051"/>
                    <a:pt x="5996" y="4962"/>
                  </a:cubicBezTo>
                  <a:lnTo>
                    <a:pt x="5996" y="4569"/>
                  </a:lnTo>
                  <a:lnTo>
                    <a:pt x="6067" y="4640"/>
                  </a:lnTo>
                  <a:cubicBezTo>
                    <a:pt x="6156" y="4730"/>
                    <a:pt x="6263" y="4783"/>
                    <a:pt x="6388" y="4783"/>
                  </a:cubicBezTo>
                  <a:lnTo>
                    <a:pt x="8618" y="4783"/>
                  </a:lnTo>
                  <a:cubicBezTo>
                    <a:pt x="8743" y="4783"/>
                    <a:pt x="8850" y="4730"/>
                    <a:pt x="8940" y="4640"/>
                  </a:cubicBezTo>
                  <a:lnTo>
                    <a:pt x="9011" y="4569"/>
                  </a:lnTo>
                  <a:lnTo>
                    <a:pt x="9011" y="6050"/>
                  </a:lnTo>
                  <a:cubicBezTo>
                    <a:pt x="9011" y="6068"/>
                    <a:pt x="8993" y="6086"/>
                    <a:pt x="8975" y="6086"/>
                  </a:cubicBezTo>
                  <a:lnTo>
                    <a:pt x="6013" y="6086"/>
                  </a:lnTo>
                  <a:cubicBezTo>
                    <a:pt x="5996" y="6086"/>
                    <a:pt x="5996" y="6086"/>
                    <a:pt x="5996" y="6068"/>
                  </a:cubicBezTo>
                  <a:lnTo>
                    <a:pt x="5996" y="5640"/>
                  </a:lnTo>
                  <a:cubicBezTo>
                    <a:pt x="5996" y="5622"/>
                    <a:pt x="5978" y="5604"/>
                    <a:pt x="5960" y="5586"/>
                  </a:cubicBezTo>
                  <a:cubicBezTo>
                    <a:pt x="5917" y="5544"/>
                    <a:pt x="5871" y="5526"/>
                    <a:pt x="5828" y="5526"/>
                  </a:cubicBezTo>
                  <a:cubicBezTo>
                    <a:pt x="5744" y="5526"/>
                    <a:pt x="5674" y="5593"/>
                    <a:pt x="5674" y="5675"/>
                  </a:cubicBezTo>
                  <a:lnTo>
                    <a:pt x="5674" y="6246"/>
                  </a:lnTo>
                  <a:cubicBezTo>
                    <a:pt x="5674" y="6335"/>
                    <a:pt x="5746" y="6407"/>
                    <a:pt x="5835" y="6407"/>
                  </a:cubicBezTo>
                  <a:lnTo>
                    <a:pt x="8975" y="6407"/>
                  </a:lnTo>
                  <a:cubicBezTo>
                    <a:pt x="9171" y="6407"/>
                    <a:pt x="9332" y="6246"/>
                    <a:pt x="9332" y="6050"/>
                  </a:cubicBezTo>
                  <a:lnTo>
                    <a:pt x="9332" y="3231"/>
                  </a:lnTo>
                  <a:lnTo>
                    <a:pt x="10456" y="3231"/>
                  </a:lnTo>
                  <a:cubicBezTo>
                    <a:pt x="10581" y="3231"/>
                    <a:pt x="10688" y="3124"/>
                    <a:pt x="10688" y="2999"/>
                  </a:cubicBezTo>
                  <a:lnTo>
                    <a:pt x="10688" y="1982"/>
                  </a:lnTo>
                  <a:cubicBezTo>
                    <a:pt x="10688" y="1857"/>
                    <a:pt x="10581" y="1750"/>
                    <a:pt x="10456" y="1750"/>
                  </a:cubicBezTo>
                  <a:lnTo>
                    <a:pt x="9332" y="1750"/>
                  </a:lnTo>
                  <a:cubicBezTo>
                    <a:pt x="9296" y="1589"/>
                    <a:pt x="9154" y="1464"/>
                    <a:pt x="8975" y="1464"/>
                  </a:cubicBezTo>
                  <a:lnTo>
                    <a:pt x="8636" y="1464"/>
                  </a:lnTo>
                  <a:lnTo>
                    <a:pt x="8636" y="1215"/>
                  </a:lnTo>
                  <a:lnTo>
                    <a:pt x="8761" y="1215"/>
                  </a:lnTo>
                  <a:cubicBezTo>
                    <a:pt x="8797" y="1215"/>
                    <a:pt x="8832" y="1197"/>
                    <a:pt x="8850" y="1161"/>
                  </a:cubicBezTo>
                  <a:cubicBezTo>
                    <a:pt x="8940" y="1036"/>
                    <a:pt x="8850" y="893"/>
                    <a:pt x="8725" y="893"/>
                  </a:cubicBezTo>
                  <a:lnTo>
                    <a:pt x="8208" y="893"/>
                  </a:lnTo>
                  <a:cubicBezTo>
                    <a:pt x="8172" y="893"/>
                    <a:pt x="8137" y="911"/>
                    <a:pt x="8119" y="947"/>
                  </a:cubicBezTo>
                  <a:cubicBezTo>
                    <a:pt x="8030" y="1072"/>
                    <a:pt x="8119" y="1215"/>
                    <a:pt x="8244" y="1215"/>
                  </a:cubicBezTo>
                  <a:lnTo>
                    <a:pt x="8333" y="1215"/>
                  </a:lnTo>
                  <a:lnTo>
                    <a:pt x="8333" y="1464"/>
                  </a:lnTo>
                  <a:lnTo>
                    <a:pt x="6067" y="1464"/>
                  </a:lnTo>
                  <a:cubicBezTo>
                    <a:pt x="5996" y="1464"/>
                    <a:pt x="5924" y="1518"/>
                    <a:pt x="5906" y="1589"/>
                  </a:cubicBezTo>
                  <a:cubicBezTo>
                    <a:pt x="5888" y="1696"/>
                    <a:pt x="5978" y="1768"/>
                    <a:pt x="6067" y="1768"/>
                  </a:cubicBezTo>
                  <a:lnTo>
                    <a:pt x="8333" y="1768"/>
                  </a:lnTo>
                  <a:lnTo>
                    <a:pt x="8333" y="2517"/>
                  </a:lnTo>
                  <a:lnTo>
                    <a:pt x="8119" y="2517"/>
                  </a:lnTo>
                  <a:cubicBezTo>
                    <a:pt x="8101" y="2285"/>
                    <a:pt x="7905" y="2089"/>
                    <a:pt x="7655" y="2089"/>
                  </a:cubicBezTo>
                  <a:lnTo>
                    <a:pt x="7601" y="2089"/>
                  </a:lnTo>
                  <a:cubicBezTo>
                    <a:pt x="7441" y="2089"/>
                    <a:pt x="7298" y="2214"/>
                    <a:pt x="7298" y="2392"/>
                  </a:cubicBezTo>
                  <a:lnTo>
                    <a:pt x="7298" y="2517"/>
                  </a:lnTo>
                  <a:lnTo>
                    <a:pt x="7030" y="2517"/>
                  </a:lnTo>
                  <a:lnTo>
                    <a:pt x="7030" y="2392"/>
                  </a:lnTo>
                  <a:cubicBezTo>
                    <a:pt x="7030" y="2214"/>
                    <a:pt x="6905" y="2089"/>
                    <a:pt x="6727" y="2089"/>
                  </a:cubicBezTo>
                  <a:lnTo>
                    <a:pt x="6691" y="2089"/>
                  </a:lnTo>
                  <a:cubicBezTo>
                    <a:pt x="6442" y="2089"/>
                    <a:pt x="6245" y="2285"/>
                    <a:pt x="6245" y="2517"/>
                  </a:cubicBezTo>
                  <a:lnTo>
                    <a:pt x="6049" y="2517"/>
                  </a:lnTo>
                  <a:cubicBezTo>
                    <a:pt x="5853" y="2517"/>
                    <a:pt x="5692" y="2678"/>
                    <a:pt x="5692" y="2874"/>
                  </a:cubicBezTo>
                  <a:lnTo>
                    <a:pt x="5692" y="3623"/>
                  </a:lnTo>
                  <a:lnTo>
                    <a:pt x="5014" y="3623"/>
                  </a:lnTo>
                  <a:lnTo>
                    <a:pt x="5014" y="2874"/>
                  </a:lnTo>
                  <a:cubicBezTo>
                    <a:pt x="5014" y="2678"/>
                    <a:pt x="4854" y="2517"/>
                    <a:pt x="4657" y="2517"/>
                  </a:cubicBezTo>
                  <a:lnTo>
                    <a:pt x="4086" y="2517"/>
                  </a:lnTo>
                  <a:lnTo>
                    <a:pt x="4086" y="2125"/>
                  </a:lnTo>
                  <a:lnTo>
                    <a:pt x="4122" y="2125"/>
                  </a:lnTo>
                  <a:cubicBezTo>
                    <a:pt x="4247" y="2125"/>
                    <a:pt x="4336" y="2035"/>
                    <a:pt x="4336" y="1911"/>
                  </a:cubicBezTo>
                  <a:lnTo>
                    <a:pt x="4336" y="1768"/>
                  </a:lnTo>
                  <a:lnTo>
                    <a:pt x="5335" y="1768"/>
                  </a:lnTo>
                  <a:cubicBezTo>
                    <a:pt x="5425" y="1768"/>
                    <a:pt x="5496" y="1714"/>
                    <a:pt x="5496" y="1643"/>
                  </a:cubicBezTo>
                  <a:cubicBezTo>
                    <a:pt x="5514" y="1536"/>
                    <a:pt x="5442" y="1464"/>
                    <a:pt x="5353" y="1464"/>
                  </a:cubicBezTo>
                  <a:lnTo>
                    <a:pt x="4318" y="1464"/>
                  </a:lnTo>
                  <a:lnTo>
                    <a:pt x="4318" y="733"/>
                  </a:lnTo>
                  <a:cubicBezTo>
                    <a:pt x="4318" y="333"/>
                    <a:pt x="3996" y="1"/>
                    <a:pt x="3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5941084" y="2838481"/>
              <a:ext cx="13233" cy="10734"/>
            </a:xfrm>
            <a:custGeom>
              <a:avLst/>
              <a:gdLst/>
              <a:ahLst/>
              <a:cxnLst/>
              <a:rect l="l" t="t" r="r" b="b"/>
              <a:pathLst>
                <a:path w="376" h="305" extrusionOk="0">
                  <a:moveTo>
                    <a:pt x="162" y="1"/>
                  </a:moveTo>
                  <a:cubicBezTo>
                    <a:pt x="90" y="1"/>
                    <a:pt x="19" y="54"/>
                    <a:pt x="1" y="126"/>
                  </a:cubicBezTo>
                  <a:cubicBezTo>
                    <a:pt x="1" y="233"/>
                    <a:pt x="72" y="304"/>
                    <a:pt x="162" y="304"/>
                  </a:cubicBezTo>
                  <a:lnTo>
                    <a:pt x="197" y="304"/>
                  </a:lnTo>
                  <a:cubicBezTo>
                    <a:pt x="269" y="304"/>
                    <a:pt x="340" y="251"/>
                    <a:pt x="358" y="179"/>
                  </a:cubicBezTo>
                  <a:cubicBezTo>
                    <a:pt x="376" y="72"/>
                    <a:pt x="286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51"/>
          <p:cNvGrpSpPr/>
          <p:nvPr/>
        </p:nvGrpSpPr>
        <p:grpSpPr>
          <a:xfrm>
            <a:off x="4802597" y="2680878"/>
            <a:ext cx="322808" cy="376481"/>
            <a:chOff x="4802597" y="2680878"/>
            <a:chExt cx="322808" cy="376481"/>
          </a:xfrm>
        </p:grpSpPr>
        <p:sp>
          <p:nvSpPr>
            <p:cNvPr id="1203" name="Google Shape;1203;p51"/>
            <p:cNvSpPr/>
            <p:nvPr/>
          </p:nvSpPr>
          <p:spPr>
            <a:xfrm>
              <a:off x="4802597" y="2680878"/>
              <a:ext cx="260021" cy="376164"/>
            </a:xfrm>
            <a:custGeom>
              <a:avLst/>
              <a:gdLst/>
              <a:ahLst/>
              <a:cxnLst/>
              <a:rect l="l" t="t" r="r" b="b"/>
              <a:pathLst>
                <a:path w="7388" h="10688" extrusionOk="0">
                  <a:moveTo>
                    <a:pt x="4390" y="304"/>
                  </a:moveTo>
                  <a:lnTo>
                    <a:pt x="4390" y="767"/>
                  </a:lnTo>
                  <a:lnTo>
                    <a:pt x="3051" y="767"/>
                  </a:lnTo>
                  <a:lnTo>
                    <a:pt x="3051" y="304"/>
                  </a:lnTo>
                  <a:close/>
                  <a:moveTo>
                    <a:pt x="1749" y="1570"/>
                  </a:moveTo>
                  <a:lnTo>
                    <a:pt x="1749" y="2266"/>
                  </a:lnTo>
                  <a:lnTo>
                    <a:pt x="1231" y="2266"/>
                  </a:lnTo>
                  <a:lnTo>
                    <a:pt x="1231" y="1570"/>
                  </a:lnTo>
                  <a:close/>
                  <a:moveTo>
                    <a:pt x="928" y="1089"/>
                  </a:moveTo>
                  <a:lnTo>
                    <a:pt x="928" y="2730"/>
                  </a:lnTo>
                  <a:lnTo>
                    <a:pt x="321" y="2730"/>
                  </a:lnTo>
                  <a:lnTo>
                    <a:pt x="321" y="1089"/>
                  </a:lnTo>
                  <a:close/>
                  <a:moveTo>
                    <a:pt x="3979" y="3051"/>
                  </a:moveTo>
                  <a:lnTo>
                    <a:pt x="3979" y="3908"/>
                  </a:lnTo>
                  <a:lnTo>
                    <a:pt x="3480" y="3908"/>
                  </a:lnTo>
                  <a:lnTo>
                    <a:pt x="3480" y="3051"/>
                  </a:lnTo>
                  <a:close/>
                  <a:moveTo>
                    <a:pt x="4372" y="4247"/>
                  </a:moveTo>
                  <a:cubicBezTo>
                    <a:pt x="4390" y="4247"/>
                    <a:pt x="4390" y="4247"/>
                    <a:pt x="4390" y="4265"/>
                  </a:cubicBezTo>
                  <a:lnTo>
                    <a:pt x="4390" y="10385"/>
                  </a:lnTo>
                  <a:lnTo>
                    <a:pt x="3051" y="10385"/>
                  </a:lnTo>
                  <a:lnTo>
                    <a:pt x="3051" y="9493"/>
                  </a:lnTo>
                  <a:lnTo>
                    <a:pt x="3497" y="9493"/>
                  </a:lnTo>
                  <a:cubicBezTo>
                    <a:pt x="3729" y="9421"/>
                    <a:pt x="3854" y="9189"/>
                    <a:pt x="3819" y="8975"/>
                  </a:cubicBezTo>
                  <a:cubicBezTo>
                    <a:pt x="3640" y="7815"/>
                    <a:pt x="3640" y="6691"/>
                    <a:pt x="3819" y="5656"/>
                  </a:cubicBezTo>
                  <a:cubicBezTo>
                    <a:pt x="3854" y="5442"/>
                    <a:pt x="3729" y="5210"/>
                    <a:pt x="3497" y="5139"/>
                  </a:cubicBezTo>
                  <a:cubicBezTo>
                    <a:pt x="3462" y="5121"/>
                    <a:pt x="3426" y="5121"/>
                    <a:pt x="3390" y="5121"/>
                  </a:cubicBezTo>
                  <a:lnTo>
                    <a:pt x="3051" y="5121"/>
                  </a:lnTo>
                  <a:lnTo>
                    <a:pt x="3051" y="4265"/>
                  </a:lnTo>
                  <a:cubicBezTo>
                    <a:pt x="3051" y="4247"/>
                    <a:pt x="3069" y="4247"/>
                    <a:pt x="3087" y="4247"/>
                  </a:cubicBezTo>
                  <a:close/>
                  <a:moveTo>
                    <a:pt x="2980" y="0"/>
                  </a:moveTo>
                  <a:cubicBezTo>
                    <a:pt x="2855" y="0"/>
                    <a:pt x="2748" y="107"/>
                    <a:pt x="2748" y="232"/>
                  </a:cubicBezTo>
                  <a:lnTo>
                    <a:pt x="2748" y="785"/>
                  </a:lnTo>
                  <a:lnTo>
                    <a:pt x="2088" y="785"/>
                  </a:lnTo>
                  <a:cubicBezTo>
                    <a:pt x="1892" y="785"/>
                    <a:pt x="1749" y="946"/>
                    <a:pt x="1749" y="1142"/>
                  </a:cubicBezTo>
                  <a:lnTo>
                    <a:pt x="1749" y="1249"/>
                  </a:lnTo>
                  <a:lnTo>
                    <a:pt x="1231" y="1249"/>
                  </a:lnTo>
                  <a:lnTo>
                    <a:pt x="1231" y="1017"/>
                  </a:lnTo>
                  <a:cubicBezTo>
                    <a:pt x="1231" y="875"/>
                    <a:pt x="1124" y="767"/>
                    <a:pt x="999" y="767"/>
                  </a:cubicBezTo>
                  <a:lnTo>
                    <a:pt x="250" y="767"/>
                  </a:lnTo>
                  <a:cubicBezTo>
                    <a:pt x="107" y="767"/>
                    <a:pt x="0" y="875"/>
                    <a:pt x="0" y="1017"/>
                  </a:cubicBezTo>
                  <a:lnTo>
                    <a:pt x="0" y="2802"/>
                  </a:lnTo>
                  <a:cubicBezTo>
                    <a:pt x="0" y="2944"/>
                    <a:pt x="107" y="3051"/>
                    <a:pt x="250" y="3051"/>
                  </a:cubicBezTo>
                  <a:lnTo>
                    <a:pt x="1089" y="3051"/>
                  </a:lnTo>
                  <a:cubicBezTo>
                    <a:pt x="1160" y="3051"/>
                    <a:pt x="1231" y="2980"/>
                    <a:pt x="1231" y="2891"/>
                  </a:cubicBezTo>
                  <a:lnTo>
                    <a:pt x="1231" y="2587"/>
                  </a:lnTo>
                  <a:lnTo>
                    <a:pt x="1749" y="2587"/>
                  </a:lnTo>
                  <a:lnTo>
                    <a:pt x="1749" y="2819"/>
                  </a:lnTo>
                  <a:cubicBezTo>
                    <a:pt x="1749" y="2944"/>
                    <a:pt x="1838" y="3051"/>
                    <a:pt x="1963" y="3051"/>
                  </a:cubicBezTo>
                  <a:lnTo>
                    <a:pt x="3158" y="3051"/>
                  </a:lnTo>
                  <a:lnTo>
                    <a:pt x="3158" y="3908"/>
                  </a:lnTo>
                  <a:lnTo>
                    <a:pt x="3087" y="3908"/>
                  </a:lnTo>
                  <a:cubicBezTo>
                    <a:pt x="2891" y="3908"/>
                    <a:pt x="2748" y="4051"/>
                    <a:pt x="2748" y="4247"/>
                  </a:cubicBezTo>
                  <a:lnTo>
                    <a:pt x="2748" y="5942"/>
                  </a:lnTo>
                  <a:cubicBezTo>
                    <a:pt x="2748" y="6031"/>
                    <a:pt x="2802" y="6102"/>
                    <a:pt x="2873" y="6102"/>
                  </a:cubicBezTo>
                  <a:cubicBezTo>
                    <a:pt x="2884" y="6104"/>
                    <a:pt x="2895" y="6105"/>
                    <a:pt x="2905" y="6105"/>
                  </a:cubicBezTo>
                  <a:cubicBezTo>
                    <a:pt x="2994" y="6105"/>
                    <a:pt x="3051" y="6040"/>
                    <a:pt x="3051" y="5960"/>
                  </a:cubicBezTo>
                  <a:lnTo>
                    <a:pt x="3051" y="5424"/>
                  </a:lnTo>
                  <a:lnTo>
                    <a:pt x="3355" y="5424"/>
                  </a:lnTo>
                  <a:cubicBezTo>
                    <a:pt x="3426" y="5424"/>
                    <a:pt x="3462" y="5460"/>
                    <a:pt x="3480" y="5478"/>
                  </a:cubicBezTo>
                  <a:cubicBezTo>
                    <a:pt x="3497" y="5514"/>
                    <a:pt x="3515" y="5549"/>
                    <a:pt x="3497" y="5603"/>
                  </a:cubicBezTo>
                  <a:cubicBezTo>
                    <a:pt x="3337" y="6673"/>
                    <a:pt x="3337" y="7815"/>
                    <a:pt x="3515" y="9011"/>
                  </a:cubicBezTo>
                  <a:cubicBezTo>
                    <a:pt x="3515" y="9046"/>
                    <a:pt x="3515" y="9100"/>
                    <a:pt x="3497" y="9118"/>
                  </a:cubicBezTo>
                  <a:cubicBezTo>
                    <a:pt x="3462" y="9171"/>
                    <a:pt x="3426" y="9189"/>
                    <a:pt x="3372" y="9189"/>
                  </a:cubicBezTo>
                  <a:lnTo>
                    <a:pt x="3051" y="9189"/>
                  </a:lnTo>
                  <a:lnTo>
                    <a:pt x="3051" y="6709"/>
                  </a:lnTo>
                  <a:cubicBezTo>
                    <a:pt x="3051" y="6620"/>
                    <a:pt x="2998" y="6548"/>
                    <a:pt x="2926" y="6548"/>
                  </a:cubicBezTo>
                  <a:cubicBezTo>
                    <a:pt x="2915" y="6547"/>
                    <a:pt x="2904" y="6546"/>
                    <a:pt x="2894" y="6546"/>
                  </a:cubicBezTo>
                  <a:cubicBezTo>
                    <a:pt x="2805" y="6546"/>
                    <a:pt x="2748" y="6611"/>
                    <a:pt x="2748" y="6691"/>
                  </a:cubicBezTo>
                  <a:lnTo>
                    <a:pt x="2748" y="10438"/>
                  </a:lnTo>
                  <a:cubicBezTo>
                    <a:pt x="2748" y="10581"/>
                    <a:pt x="2855" y="10688"/>
                    <a:pt x="2998" y="10688"/>
                  </a:cubicBezTo>
                  <a:lnTo>
                    <a:pt x="4443" y="10688"/>
                  </a:lnTo>
                  <a:cubicBezTo>
                    <a:pt x="4586" y="10688"/>
                    <a:pt x="4711" y="10581"/>
                    <a:pt x="4711" y="10438"/>
                  </a:cubicBezTo>
                  <a:lnTo>
                    <a:pt x="4711" y="4265"/>
                  </a:lnTo>
                  <a:cubicBezTo>
                    <a:pt x="4711" y="4068"/>
                    <a:pt x="4550" y="3926"/>
                    <a:pt x="4372" y="3926"/>
                  </a:cubicBezTo>
                  <a:lnTo>
                    <a:pt x="4282" y="3926"/>
                  </a:lnTo>
                  <a:lnTo>
                    <a:pt x="4282" y="3051"/>
                  </a:lnTo>
                  <a:lnTo>
                    <a:pt x="5995" y="3051"/>
                  </a:lnTo>
                  <a:cubicBezTo>
                    <a:pt x="6085" y="3051"/>
                    <a:pt x="6156" y="3105"/>
                    <a:pt x="6192" y="3194"/>
                  </a:cubicBezTo>
                  <a:lnTo>
                    <a:pt x="6352" y="3783"/>
                  </a:lnTo>
                  <a:cubicBezTo>
                    <a:pt x="6406" y="3926"/>
                    <a:pt x="6548" y="4033"/>
                    <a:pt x="6691" y="4033"/>
                  </a:cubicBezTo>
                  <a:cubicBezTo>
                    <a:pt x="6727" y="4033"/>
                    <a:pt x="6763" y="4015"/>
                    <a:pt x="6780" y="4015"/>
                  </a:cubicBezTo>
                  <a:lnTo>
                    <a:pt x="6852" y="3997"/>
                  </a:lnTo>
                  <a:cubicBezTo>
                    <a:pt x="7012" y="3943"/>
                    <a:pt x="7173" y="3836"/>
                    <a:pt x="7262" y="3694"/>
                  </a:cubicBezTo>
                  <a:cubicBezTo>
                    <a:pt x="7369" y="3515"/>
                    <a:pt x="7387" y="3319"/>
                    <a:pt x="7334" y="3123"/>
                  </a:cubicBezTo>
                  <a:lnTo>
                    <a:pt x="7048" y="2177"/>
                  </a:lnTo>
                  <a:cubicBezTo>
                    <a:pt x="6959" y="1892"/>
                    <a:pt x="6816" y="1624"/>
                    <a:pt x="6620" y="1410"/>
                  </a:cubicBezTo>
                  <a:cubicBezTo>
                    <a:pt x="6586" y="1376"/>
                    <a:pt x="6541" y="1358"/>
                    <a:pt x="6496" y="1358"/>
                  </a:cubicBezTo>
                  <a:cubicBezTo>
                    <a:pt x="6446" y="1358"/>
                    <a:pt x="6398" y="1381"/>
                    <a:pt x="6370" y="1428"/>
                  </a:cubicBezTo>
                  <a:cubicBezTo>
                    <a:pt x="6334" y="1481"/>
                    <a:pt x="6334" y="1570"/>
                    <a:pt x="6388" y="1624"/>
                  </a:cubicBezTo>
                  <a:cubicBezTo>
                    <a:pt x="6566" y="1802"/>
                    <a:pt x="6673" y="2034"/>
                    <a:pt x="6745" y="2266"/>
                  </a:cubicBezTo>
                  <a:lnTo>
                    <a:pt x="7030" y="3212"/>
                  </a:lnTo>
                  <a:cubicBezTo>
                    <a:pt x="7066" y="3319"/>
                    <a:pt x="7048" y="3444"/>
                    <a:pt x="6977" y="3551"/>
                  </a:cubicBezTo>
                  <a:cubicBezTo>
                    <a:pt x="6923" y="3622"/>
                    <a:pt x="6852" y="3658"/>
                    <a:pt x="6763" y="3694"/>
                  </a:cubicBezTo>
                  <a:lnTo>
                    <a:pt x="6691" y="3712"/>
                  </a:lnTo>
                  <a:cubicBezTo>
                    <a:pt x="6673" y="3712"/>
                    <a:pt x="6656" y="3712"/>
                    <a:pt x="6656" y="3694"/>
                  </a:cubicBezTo>
                  <a:lnTo>
                    <a:pt x="6477" y="3105"/>
                  </a:lnTo>
                  <a:cubicBezTo>
                    <a:pt x="6424" y="2891"/>
                    <a:pt x="6209" y="2730"/>
                    <a:pt x="5995" y="2730"/>
                  </a:cubicBezTo>
                  <a:lnTo>
                    <a:pt x="2088" y="2730"/>
                  </a:lnTo>
                  <a:cubicBezTo>
                    <a:pt x="2070" y="2730"/>
                    <a:pt x="2052" y="2712"/>
                    <a:pt x="2052" y="2694"/>
                  </a:cubicBezTo>
                  <a:lnTo>
                    <a:pt x="2052" y="1124"/>
                  </a:lnTo>
                  <a:cubicBezTo>
                    <a:pt x="2052" y="1106"/>
                    <a:pt x="2070" y="1089"/>
                    <a:pt x="2088" y="1089"/>
                  </a:cubicBezTo>
                  <a:lnTo>
                    <a:pt x="5175" y="1089"/>
                  </a:lnTo>
                  <a:cubicBezTo>
                    <a:pt x="5407" y="1089"/>
                    <a:pt x="5638" y="1142"/>
                    <a:pt x="5853" y="1231"/>
                  </a:cubicBezTo>
                  <a:cubicBezTo>
                    <a:pt x="5875" y="1240"/>
                    <a:pt x="5898" y="1245"/>
                    <a:pt x="5921" y="1245"/>
                  </a:cubicBezTo>
                  <a:cubicBezTo>
                    <a:pt x="5990" y="1245"/>
                    <a:pt x="6053" y="1205"/>
                    <a:pt x="6067" y="1124"/>
                  </a:cubicBezTo>
                  <a:cubicBezTo>
                    <a:pt x="6085" y="1053"/>
                    <a:pt x="6049" y="982"/>
                    <a:pt x="5978" y="946"/>
                  </a:cubicBezTo>
                  <a:cubicBezTo>
                    <a:pt x="5710" y="821"/>
                    <a:pt x="5442" y="767"/>
                    <a:pt x="5175" y="767"/>
                  </a:cubicBezTo>
                  <a:lnTo>
                    <a:pt x="4711" y="767"/>
                  </a:lnTo>
                  <a:lnTo>
                    <a:pt x="4711" y="232"/>
                  </a:lnTo>
                  <a:cubicBezTo>
                    <a:pt x="4711" y="107"/>
                    <a:pt x="4604" y="0"/>
                    <a:pt x="44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5013591" y="2866109"/>
              <a:ext cx="111815" cy="191250"/>
            </a:xfrm>
            <a:custGeom>
              <a:avLst/>
              <a:gdLst/>
              <a:ahLst/>
              <a:cxnLst/>
              <a:rect l="l" t="t" r="r" b="b"/>
              <a:pathLst>
                <a:path w="3177" h="5434" extrusionOk="0">
                  <a:moveTo>
                    <a:pt x="1945" y="1393"/>
                  </a:moveTo>
                  <a:lnTo>
                    <a:pt x="1945" y="4390"/>
                  </a:lnTo>
                  <a:cubicBezTo>
                    <a:pt x="1945" y="4426"/>
                    <a:pt x="1945" y="4461"/>
                    <a:pt x="1927" y="4515"/>
                  </a:cubicBezTo>
                  <a:lnTo>
                    <a:pt x="1624" y="5086"/>
                  </a:lnTo>
                  <a:cubicBezTo>
                    <a:pt x="1624" y="5122"/>
                    <a:pt x="1588" y="5122"/>
                    <a:pt x="1588" y="5122"/>
                  </a:cubicBezTo>
                  <a:cubicBezTo>
                    <a:pt x="1570" y="5122"/>
                    <a:pt x="1553" y="5122"/>
                    <a:pt x="1535" y="5086"/>
                  </a:cubicBezTo>
                  <a:lnTo>
                    <a:pt x="1249" y="4515"/>
                  </a:lnTo>
                  <a:cubicBezTo>
                    <a:pt x="1231" y="4461"/>
                    <a:pt x="1214" y="4426"/>
                    <a:pt x="1214" y="4390"/>
                  </a:cubicBezTo>
                  <a:lnTo>
                    <a:pt x="1214" y="1393"/>
                  </a:lnTo>
                  <a:close/>
                  <a:moveTo>
                    <a:pt x="393" y="1"/>
                  </a:moveTo>
                  <a:cubicBezTo>
                    <a:pt x="179" y="1"/>
                    <a:pt x="0" y="179"/>
                    <a:pt x="0" y="393"/>
                  </a:cubicBezTo>
                  <a:lnTo>
                    <a:pt x="0" y="1018"/>
                  </a:lnTo>
                  <a:cubicBezTo>
                    <a:pt x="0" y="1232"/>
                    <a:pt x="179" y="1393"/>
                    <a:pt x="393" y="1393"/>
                  </a:cubicBezTo>
                  <a:lnTo>
                    <a:pt x="910" y="1393"/>
                  </a:lnTo>
                  <a:lnTo>
                    <a:pt x="910" y="4426"/>
                  </a:lnTo>
                  <a:cubicBezTo>
                    <a:pt x="910" y="4497"/>
                    <a:pt x="910" y="4551"/>
                    <a:pt x="946" y="4604"/>
                  </a:cubicBezTo>
                  <a:lnTo>
                    <a:pt x="1285" y="5264"/>
                  </a:lnTo>
                  <a:cubicBezTo>
                    <a:pt x="1303" y="5300"/>
                    <a:pt x="1321" y="5336"/>
                    <a:pt x="1356" y="5371"/>
                  </a:cubicBezTo>
                  <a:cubicBezTo>
                    <a:pt x="1429" y="5414"/>
                    <a:pt x="1506" y="5434"/>
                    <a:pt x="1579" y="5434"/>
                  </a:cubicBezTo>
                  <a:cubicBezTo>
                    <a:pt x="1721" y="5434"/>
                    <a:pt x="1851" y="5358"/>
                    <a:pt x="1910" y="5229"/>
                  </a:cubicBezTo>
                  <a:lnTo>
                    <a:pt x="2195" y="4640"/>
                  </a:lnTo>
                  <a:cubicBezTo>
                    <a:pt x="2249" y="4569"/>
                    <a:pt x="2266" y="4479"/>
                    <a:pt x="2266" y="4372"/>
                  </a:cubicBezTo>
                  <a:lnTo>
                    <a:pt x="2266" y="1393"/>
                  </a:lnTo>
                  <a:lnTo>
                    <a:pt x="2802" y="1393"/>
                  </a:lnTo>
                  <a:cubicBezTo>
                    <a:pt x="3016" y="1393"/>
                    <a:pt x="3176" y="1232"/>
                    <a:pt x="3176" y="1018"/>
                  </a:cubicBezTo>
                  <a:lnTo>
                    <a:pt x="3176" y="393"/>
                  </a:lnTo>
                  <a:cubicBezTo>
                    <a:pt x="3176" y="179"/>
                    <a:pt x="3016" y="1"/>
                    <a:pt x="2784" y="1"/>
                  </a:cubicBezTo>
                  <a:lnTo>
                    <a:pt x="1588" y="1"/>
                  </a:lnTo>
                  <a:cubicBezTo>
                    <a:pt x="1499" y="1"/>
                    <a:pt x="1428" y="54"/>
                    <a:pt x="1428" y="144"/>
                  </a:cubicBezTo>
                  <a:cubicBezTo>
                    <a:pt x="1410" y="233"/>
                    <a:pt x="1481" y="304"/>
                    <a:pt x="1588" y="304"/>
                  </a:cubicBezTo>
                  <a:lnTo>
                    <a:pt x="2802" y="304"/>
                  </a:lnTo>
                  <a:cubicBezTo>
                    <a:pt x="2837" y="304"/>
                    <a:pt x="2873" y="340"/>
                    <a:pt x="2873" y="393"/>
                  </a:cubicBezTo>
                  <a:lnTo>
                    <a:pt x="2873" y="1018"/>
                  </a:lnTo>
                  <a:cubicBezTo>
                    <a:pt x="2873" y="1054"/>
                    <a:pt x="2837" y="1089"/>
                    <a:pt x="2802" y="1089"/>
                  </a:cubicBezTo>
                  <a:lnTo>
                    <a:pt x="375" y="1089"/>
                  </a:lnTo>
                  <a:cubicBezTo>
                    <a:pt x="339" y="1089"/>
                    <a:pt x="304" y="1054"/>
                    <a:pt x="304" y="1018"/>
                  </a:cubicBezTo>
                  <a:lnTo>
                    <a:pt x="304" y="393"/>
                  </a:lnTo>
                  <a:cubicBezTo>
                    <a:pt x="304" y="340"/>
                    <a:pt x="339" y="304"/>
                    <a:pt x="375" y="304"/>
                  </a:cubicBezTo>
                  <a:lnTo>
                    <a:pt x="839" y="304"/>
                  </a:lnTo>
                  <a:cubicBezTo>
                    <a:pt x="910" y="304"/>
                    <a:pt x="982" y="251"/>
                    <a:pt x="1000" y="179"/>
                  </a:cubicBezTo>
                  <a:cubicBezTo>
                    <a:pt x="1000" y="72"/>
                    <a:pt x="928" y="1"/>
                    <a:pt x="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51"/>
          <p:cNvGrpSpPr/>
          <p:nvPr/>
        </p:nvGrpSpPr>
        <p:grpSpPr>
          <a:xfrm>
            <a:off x="2356020" y="2777594"/>
            <a:ext cx="378065" cy="182768"/>
            <a:chOff x="2356020" y="2777594"/>
            <a:chExt cx="378065" cy="182768"/>
          </a:xfrm>
        </p:grpSpPr>
        <p:sp>
          <p:nvSpPr>
            <p:cNvPr id="1206" name="Google Shape;1206;p51"/>
            <p:cNvSpPr/>
            <p:nvPr/>
          </p:nvSpPr>
          <p:spPr>
            <a:xfrm>
              <a:off x="2356020" y="2777594"/>
              <a:ext cx="378065" cy="182768"/>
            </a:xfrm>
            <a:custGeom>
              <a:avLst/>
              <a:gdLst/>
              <a:ahLst/>
              <a:cxnLst/>
              <a:rect l="l" t="t" r="r" b="b"/>
              <a:pathLst>
                <a:path w="10742" h="5193" extrusionOk="0">
                  <a:moveTo>
                    <a:pt x="4711" y="303"/>
                  </a:moveTo>
                  <a:cubicBezTo>
                    <a:pt x="4729" y="303"/>
                    <a:pt x="4746" y="321"/>
                    <a:pt x="4746" y="321"/>
                  </a:cubicBezTo>
                  <a:lnTo>
                    <a:pt x="5014" y="607"/>
                  </a:lnTo>
                  <a:cubicBezTo>
                    <a:pt x="5085" y="678"/>
                    <a:pt x="5175" y="714"/>
                    <a:pt x="5282" y="714"/>
                  </a:cubicBezTo>
                  <a:lnTo>
                    <a:pt x="5478" y="714"/>
                  </a:lnTo>
                  <a:lnTo>
                    <a:pt x="6477" y="1392"/>
                  </a:lnTo>
                  <a:lnTo>
                    <a:pt x="6477" y="2498"/>
                  </a:lnTo>
                  <a:lnTo>
                    <a:pt x="4943" y="2498"/>
                  </a:lnTo>
                  <a:cubicBezTo>
                    <a:pt x="4836" y="2498"/>
                    <a:pt x="4729" y="2552"/>
                    <a:pt x="4675" y="2623"/>
                  </a:cubicBezTo>
                  <a:lnTo>
                    <a:pt x="4247" y="3105"/>
                  </a:lnTo>
                  <a:lnTo>
                    <a:pt x="4247" y="2248"/>
                  </a:lnTo>
                  <a:cubicBezTo>
                    <a:pt x="4247" y="2123"/>
                    <a:pt x="4140" y="2016"/>
                    <a:pt x="4015" y="1981"/>
                  </a:cubicBezTo>
                  <a:cubicBezTo>
                    <a:pt x="3872" y="1963"/>
                    <a:pt x="3765" y="1820"/>
                    <a:pt x="3765" y="1677"/>
                  </a:cubicBezTo>
                  <a:cubicBezTo>
                    <a:pt x="3765" y="1517"/>
                    <a:pt x="3872" y="1392"/>
                    <a:pt x="4015" y="1356"/>
                  </a:cubicBezTo>
                  <a:cubicBezTo>
                    <a:pt x="4140" y="1338"/>
                    <a:pt x="4247" y="1213"/>
                    <a:pt x="4247" y="1088"/>
                  </a:cubicBezTo>
                  <a:lnTo>
                    <a:pt x="4247" y="303"/>
                  </a:lnTo>
                  <a:close/>
                  <a:moveTo>
                    <a:pt x="3926" y="303"/>
                  </a:moveTo>
                  <a:lnTo>
                    <a:pt x="3926" y="1053"/>
                  </a:lnTo>
                  <a:cubicBezTo>
                    <a:pt x="3640" y="1124"/>
                    <a:pt x="3444" y="1374"/>
                    <a:pt x="3444" y="1659"/>
                  </a:cubicBezTo>
                  <a:cubicBezTo>
                    <a:pt x="3444" y="1945"/>
                    <a:pt x="3640" y="2212"/>
                    <a:pt x="3926" y="2284"/>
                  </a:cubicBezTo>
                  <a:lnTo>
                    <a:pt x="3926" y="3408"/>
                  </a:lnTo>
                  <a:lnTo>
                    <a:pt x="892" y="3408"/>
                  </a:lnTo>
                  <a:lnTo>
                    <a:pt x="892" y="2730"/>
                  </a:lnTo>
                  <a:cubicBezTo>
                    <a:pt x="892" y="2212"/>
                    <a:pt x="1267" y="1749"/>
                    <a:pt x="1785" y="1642"/>
                  </a:cubicBezTo>
                  <a:lnTo>
                    <a:pt x="2373" y="1517"/>
                  </a:lnTo>
                  <a:cubicBezTo>
                    <a:pt x="2445" y="1499"/>
                    <a:pt x="2498" y="1445"/>
                    <a:pt x="2534" y="1392"/>
                  </a:cubicBezTo>
                  <a:lnTo>
                    <a:pt x="2855" y="339"/>
                  </a:lnTo>
                  <a:cubicBezTo>
                    <a:pt x="2873" y="321"/>
                    <a:pt x="2891" y="303"/>
                    <a:pt x="2909" y="303"/>
                  </a:cubicBezTo>
                  <a:close/>
                  <a:moveTo>
                    <a:pt x="2712" y="3711"/>
                  </a:moveTo>
                  <a:lnTo>
                    <a:pt x="2712" y="4139"/>
                  </a:lnTo>
                  <a:lnTo>
                    <a:pt x="2106" y="4139"/>
                  </a:lnTo>
                  <a:lnTo>
                    <a:pt x="2106" y="3711"/>
                  </a:lnTo>
                  <a:close/>
                  <a:moveTo>
                    <a:pt x="2891" y="0"/>
                  </a:moveTo>
                  <a:cubicBezTo>
                    <a:pt x="2748" y="0"/>
                    <a:pt x="2605" y="89"/>
                    <a:pt x="2552" y="250"/>
                  </a:cubicBezTo>
                  <a:lnTo>
                    <a:pt x="2248" y="1231"/>
                  </a:lnTo>
                  <a:lnTo>
                    <a:pt x="1713" y="1338"/>
                  </a:lnTo>
                  <a:cubicBezTo>
                    <a:pt x="1053" y="1481"/>
                    <a:pt x="589" y="2070"/>
                    <a:pt x="589" y="2730"/>
                  </a:cubicBezTo>
                  <a:lnTo>
                    <a:pt x="589" y="3408"/>
                  </a:lnTo>
                  <a:cubicBezTo>
                    <a:pt x="589" y="3586"/>
                    <a:pt x="714" y="3711"/>
                    <a:pt x="875" y="3711"/>
                  </a:cubicBezTo>
                  <a:lnTo>
                    <a:pt x="1802" y="3711"/>
                  </a:lnTo>
                  <a:lnTo>
                    <a:pt x="1802" y="4139"/>
                  </a:lnTo>
                  <a:lnTo>
                    <a:pt x="571" y="4139"/>
                  </a:lnTo>
                  <a:cubicBezTo>
                    <a:pt x="250" y="4139"/>
                    <a:pt x="0" y="4425"/>
                    <a:pt x="54" y="4764"/>
                  </a:cubicBezTo>
                  <a:cubicBezTo>
                    <a:pt x="89" y="4996"/>
                    <a:pt x="339" y="5192"/>
                    <a:pt x="589" y="5192"/>
                  </a:cubicBezTo>
                  <a:lnTo>
                    <a:pt x="2855" y="5192"/>
                  </a:lnTo>
                  <a:cubicBezTo>
                    <a:pt x="2944" y="5192"/>
                    <a:pt x="3016" y="5139"/>
                    <a:pt x="3016" y="5067"/>
                  </a:cubicBezTo>
                  <a:cubicBezTo>
                    <a:pt x="3034" y="4960"/>
                    <a:pt x="2962" y="4889"/>
                    <a:pt x="2873" y="4889"/>
                  </a:cubicBezTo>
                  <a:lnTo>
                    <a:pt x="553" y="4889"/>
                  </a:lnTo>
                  <a:cubicBezTo>
                    <a:pt x="464" y="4889"/>
                    <a:pt x="357" y="4818"/>
                    <a:pt x="339" y="4728"/>
                  </a:cubicBezTo>
                  <a:cubicBezTo>
                    <a:pt x="304" y="4568"/>
                    <a:pt x="411" y="4443"/>
                    <a:pt x="553" y="4443"/>
                  </a:cubicBezTo>
                  <a:lnTo>
                    <a:pt x="4247" y="4443"/>
                  </a:lnTo>
                  <a:cubicBezTo>
                    <a:pt x="4354" y="4443"/>
                    <a:pt x="4443" y="4514"/>
                    <a:pt x="4461" y="4603"/>
                  </a:cubicBezTo>
                  <a:cubicBezTo>
                    <a:pt x="4497" y="4764"/>
                    <a:pt x="4390" y="4889"/>
                    <a:pt x="4247" y="4889"/>
                  </a:cubicBezTo>
                  <a:lnTo>
                    <a:pt x="3604" y="4889"/>
                  </a:lnTo>
                  <a:cubicBezTo>
                    <a:pt x="3533" y="4889"/>
                    <a:pt x="3462" y="4942"/>
                    <a:pt x="3444" y="5014"/>
                  </a:cubicBezTo>
                  <a:cubicBezTo>
                    <a:pt x="3426" y="5121"/>
                    <a:pt x="3515" y="5192"/>
                    <a:pt x="3604" y="5192"/>
                  </a:cubicBezTo>
                  <a:lnTo>
                    <a:pt x="4247" y="5192"/>
                  </a:lnTo>
                  <a:cubicBezTo>
                    <a:pt x="4497" y="5192"/>
                    <a:pt x="4729" y="4996"/>
                    <a:pt x="4782" y="4764"/>
                  </a:cubicBezTo>
                  <a:cubicBezTo>
                    <a:pt x="4836" y="4425"/>
                    <a:pt x="4568" y="4139"/>
                    <a:pt x="4247" y="4139"/>
                  </a:cubicBezTo>
                  <a:lnTo>
                    <a:pt x="3034" y="4139"/>
                  </a:lnTo>
                  <a:lnTo>
                    <a:pt x="3034" y="3711"/>
                  </a:lnTo>
                  <a:lnTo>
                    <a:pt x="3979" y="3711"/>
                  </a:lnTo>
                  <a:cubicBezTo>
                    <a:pt x="4051" y="3711"/>
                    <a:pt x="4122" y="3676"/>
                    <a:pt x="4175" y="3622"/>
                  </a:cubicBezTo>
                  <a:lnTo>
                    <a:pt x="4193" y="3622"/>
                  </a:lnTo>
                  <a:lnTo>
                    <a:pt x="4889" y="2837"/>
                  </a:lnTo>
                  <a:cubicBezTo>
                    <a:pt x="4889" y="2819"/>
                    <a:pt x="4907" y="2819"/>
                    <a:pt x="4925" y="2819"/>
                  </a:cubicBezTo>
                  <a:lnTo>
                    <a:pt x="8511" y="2819"/>
                  </a:lnTo>
                  <a:lnTo>
                    <a:pt x="9278" y="3265"/>
                  </a:lnTo>
                  <a:cubicBezTo>
                    <a:pt x="9317" y="3287"/>
                    <a:pt x="9360" y="3297"/>
                    <a:pt x="9403" y="3297"/>
                  </a:cubicBezTo>
                  <a:cubicBezTo>
                    <a:pt x="9502" y="3297"/>
                    <a:pt x="9604" y="3245"/>
                    <a:pt x="9653" y="3158"/>
                  </a:cubicBezTo>
                  <a:lnTo>
                    <a:pt x="9778" y="2944"/>
                  </a:lnTo>
                  <a:lnTo>
                    <a:pt x="10349" y="3265"/>
                  </a:lnTo>
                  <a:cubicBezTo>
                    <a:pt x="10385" y="3301"/>
                    <a:pt x="10420" y="3337"/>
                    <a:pt x="10420" y="3390"/>
                  </a:cubicBezTo>
                  <a:lnTo>
                    <a:pt x="10420" y="3747"/>
                  </a:lnTo>
                  <a:cubicBezTo>
                    <a:pt x="10420" y="3836"/>
                    <a:pt x="10349" y="3908"/>
                    <a:pt x="10278" y="3908"/>
                  </a:cubicBezTo>
                  <a:lnTo>
                    <a:pt x="7084" y="3908"/>
                  </a:lnTo>
                  <a:cubicBezTo>
                    <a:pt x="6834" y="3908"/>
                    <a:pt x="6638" y="4104"/>
                    <a:pt x="6638" y="4336"/>
                  </a:cubicBezTo>
                  <a:lnTo>
                    <a:pt x="6638" y="4907"/>
                  </a:lnTo>
                  <a:cubicBezTo>
                    <a:pt x="6638" y="4996"/>
                    <a:pt x="6709" y="5067"/>
                    <a:pt x="6798" y="5067"/>
                  </a:cubicBezTo>
                  <a:lnTo>
                    <a:pt x="9385" y="5067"/>
                  </a:lnTo>
                  <a:cubicBezTo>
                    <a:pt x="9403" y="5067"/>
                    <a:pt x="9421" y="5067"/>
                    <a:pt x="9439" y="5049"/>
                  </a:cubicBezTo>
                  <a:cubicBezTo>
                    <a:pt x="9564" y="4925"/>
                    <a:pt x="9475" y="4764"/>
                    <a:pt x="9350" y="4764"/>
                  </a:cubicBezTo>
                  <a:lnTo>
                    <a:pt x="6995" y="4764"/>
                  </a:lnTo>
                  <a:cubicBezTo>
                    <a:pt x="6977" y="4764"/>
                    <a:pt x="6959" y="4746"/>
                    <a:pt x="6959" y="4710"/>
                  </a:cubicBezTo>
                  <a:lnTo>
                    <a:pt x="6959" y="4336"/>
                  </a:lnTo>
                  <a:cubicBezTo>
                    <a:pt x="6959" y="4282"/>
                    <a:pt x="7012" y="4211"/>
                    <a:pt x="7084" y="4211"/>
                  </a:cubicBezTo>
                  <a:lnTo>
                    <a:pt x="10278" y="4211"/>
                  </a:lnTo>
                  <a:cubicBezTo>
                    <a:pt x="10527" y="4211"/>
                    <a:pt x="10742" y="4015"/>
                    <a:pt x="10742" y="3747"/>
                  </a:cubicBezTo>
                  <a:lnTo>
                    <a:pt x="10742" y="3390"/>
                  </a:lnTo>
                  <a:cubicBezTo>
                    <a:pt x="10742" y="3230"/>
                    <a:pt x="10652" y="3087"/>
                    <a:pt x="10510" y="2998"/>
                  </a:cubicBezTo>
                  <a:lnTo>
                    <a:pt x="9939" y="2676"/>
                  </a:lnTo>
                  <a:lnTo>
                    <a:pt x="10064" y="2444"/>
                  </a:lnTo>
                  <a:cubicBezTo>
                    <a:pt x="10135" y="2320"/>
                    <a:pt x="10099" y="2159"/>
                    <a:pt x="9956" y="2088"/>
                  </a:cubicBezTo>
                  <a:lnTo>
                    <a:pt x="8368" y="1160"/>
                  </a:lnTo>
                  <a:cubicBezTo>
                    <a:pt x="8346" y="1148"/>
                    <a:pt x="8320" y="1143"/>
                    <a:pt x="8293" y="1143"/>
                  </a:cubicBezTo>
                  <a:cubicBezTo>
                    <a:pt x="8236" y="1143"/>
                    <a:pt x="8179" y="1170"/>
                    <a:pt x="8154" y="1231"/>
                  </a:cubicBezTo>
                  <a:cubicBezTo>
                    <a:pt x="8101" y="1303"/>
                    <a:pt x="8137" y="1392"/>
                    <a:pt x="8208" y="1445"/>
                  </a:cubicBezTo>
                  <a:lnTo>
                    <a:pt x="9778" y="2337"/>
                  </a:lnTo>
                  <a:lnTo>
                    <a:pt x="9582" y="2641"/>
                  </a:lnTo>
                  <a:lnTo>
                    <a:pt x="9582" y="2659"/>
                  </a:lnTo>
                  <a:lnTo>
                    <a:pt x="9403" y="2962"/>
                  </a:lnTo>
                  <a:lnTo>
                    <a:pt x="8672" y="2552"/>
                  </a:lnTo>
                  <a:cubicBezTo>
                    <a:pt x="8618" y="2516"/>
                    <a:pt x="8547" y="2498"/>
                    <a:pt x="8493" y="2498"/>
                  </a:cubicBezTo>
                  <a:lnTo>
                    <a:pt x="6780" y="2498"/>
                  </a:lnTo>
                  <a:lnTo>
                    <a:pt x="6780" y="1392"/>
                  </a:lnTo>
                  <a:cubicBezTo>
                    <a:pt x="6780" y="1303"/>
                    <a:pt x="6745" y="1195"/>
                    <a:pt x="6656" y="1142"/>
                  </a:cubicBezTo>
                  <a:lnTo>
                    <a:pt x="6031" y="714"/>
                  </a:lnTo>
                  <a:lnTo>
                    <a:pt x="6977" y="714"/>
                  </a:lnTo>
                  <a:lnTo>
                    <a:pt x="7601" y="1071"/>
                  </a:lnTo>
                  <a:cubicBezTo>
                    <a:pt x="7620" y="1080"/>
                    <a:pt x="7640" y="1084"/>
                    <a:pt x="7662" y="1084"/>
                  </a:cubicBezTo>
                  <a:cubicBezTo>
                    <a:pt x="7723" y="1084"/>
                    <a:pt x="7789" y="1048"/>
                    <a:pt x="7815" y="981"/>
                  </a:cubicBezTo>
                  <a:cubicBezTo>
                    <a:pt x="7851" y="910"/>
                    <a:pt x="7815" y="839"/>
                    <a:pt x="7744" y="785"/>
                  </a:cubicBezTo>
                  <a:lnTo>
                    <a:pt x="7137" y="446"/>
                  </a:lnTo>
                  <a:cubicBezTo>
                    <a:pt x="7084" y="410"/>
                    <a:pt x="7030" y="393"/>
                    <a:pt x="6959" y="393"/>
                  </a:cubicBezTo>
                  <a:lnTo>
                    <a:pt x="5264" y="393"/>
                  </a:lnTo>
                  <a:cubicBezTo>
                    <a:pt x="5264" y="393"/>
                    <a:pt x="5246" y="393"/>
                    <a:pt x="5246" y="375"/>
                  </a:cubicBezTo>
                  <a:lnTo>
                    <a:pt x="4961" y="107"/>
                  </a:lnTo>
                  <a:cubicBezTo>
                    <a:pt x="4907" y="36"/>
                    <a:pt x="4800" y="0"/>
                    <a:pt x="4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2420708" y="2841015"/>
              <a:ext cx="45226" cy="45226"/>
            </a:xfrm>
            <a:custGeom>
              <a:avLst/>
              <a:gdLst/>
              <a:ahLst/>
              <a:cxnLst/>
              <a:rect l="l" t="t" r="r" b="b"/>
              <a:pathLst>
                <a:path w="1285" h="1285" extrusionOk="0">
                  <a:moveTo>
                    <a:pt x="642" y="303"/>
                  </a:moveTo>
                  <a:cubicBezTo>
                    <a:pt x="821" y="303"/>
                    <a:pt x="981" y="446"/>
                    <a:pt x="981" y="642"/>
                  </a:cubicBezTo>
                  <a:cubicBezTo>
                    <a:pt x="981" y="821"/>
                    <a:pt x="821" y="964"/>
                    <a:pt x="642" y="964"/>
                  </a:cubicBezTo>
                  <a:cubicBezTo>
                    <a:pt x="464" y="964"/>
                    <a:pt x="321" y="821"/>
                    <a:pt x="321" y="642"/>
                  </a:cubicBezTo>
                  <a:cubicBezTo>
                    <a:pt x="321" y="446"/>
                    <a:pt x="464" y="303"/>
                    <a:pt x="642" y="303"/>
                  </a:cubicBezTo>
                  <a:close/>
                  <a:moveTo>
                    <a:pt x="642" y="0"/>
                  </a:moveTo>
                  <a:cubicBezTo>
                    <a:pt x="286" y="0"/>
                    <a:pt x="0" y="286"/>
                    <a:pt x="0" y="642"/>
                  </a:cubicBezTo>
                  <a:cubicBezTo>
                    <a:pt x="0" y="981"/>
                    <a:pt x="286" y="1285"/>
                    <a:pt x="642" y="1285"/>
                  </a:cubicBezTo>
                  <a:cubicBezTo>
                    <a:pt x="999" y="1285"/>
                    <a:pt x="1285" y="981"/>
                    <a:pt x="1285" y="642"/>
                  </a:cubicBezTo>
                  <a:cubicBezTo>
                    <a:pt x="1285" y="286"/>
                    <a:pt x="999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2527455" y="2842881"/>
              <a:ext cx="26396" cy="11333"/>
            </a:xfrm>
            <a:custGeom>
              <a:avLst/>
              <a:gdLst/>
              <a:ahLst/>
              <a:cxnLst/>
              <a:rect l="l" t="t" r="r" b="b"/>
              <a:pathLst>
                <a:path w="750" h="322" extrusionOk="0">
                  <a:moveTo>
                    <a:pt x="161" y="1"/>
                  </a:moveTo>
                  <a:cubicBezTo>
                    <a:pt x="90" y="1"/>
                    <a:pt x="18" y="54"/>
                    <a:pt x="0" y="143"/>
                  </a:cubicBezTo>
                  <a:cubicBezTo>
                    <a:pt x="0" y="233"/>
                    <a:pt x="72" y="322"/>
                    <a:pt x="161" y="322"/>
                  </a:cubicBezTo>
                  <a:lnTo>
                    <a:pt x="571" y="322"/>
                  </a:lnTo>
                  <a:cubicBezTo>
                    <a:pt x="660" y="322"/>
                    <a:pt x="732" y="250"/>
                    <a:pt x="732" y="179"/>
                  </a:cubicBezTo>
                  <a:cubicBezTo>
                    <a:pt x="750" y="90"/>
                    <a:pt x="678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2527455" y="2822151"/>
              <a:ext cx="26396" cy="11333"/>
            </a:xfrm>
            <a:custGeom>
              <a:avLst/>
              <a:gdLst/>
              <a:ahLst/>
              <a:cxnLst/>
              <a:rect l="l" t="t" r="r" b="b"/>
              <a:pathLst>
                <a:path w="750" h="322" extrusionOk="0">
                  <a:moveTo>
                    <a:pt x="161" y="1"/>
                  </a:moveTo>
                  <a:cubicBezTo>
                    <a:pt x="90" y="1"/>
                    <a:pt x="18" y="54"/>
                    <a:pt x="0" y="144"/>
                  </a:cubicBezTo>
                  <a:cubicBezTo>
                    <a:pt x="0" y="233"/>
                    <a:pt x="72" y="322"/>
                    <a:pt x="161" y="322"/>
                  </a:cubicBezTo>
                  <a:lnTo>
                    <a:pt x="571" y="322"/>
                  </a:lnTo>
                  <a:cubicBezTo>
                    <a:pt x="660" y="322"/>
                    <a:pt x="732" y="268"/>
                    <a:pt x="732" y="179"/>
                  </a:cubicBezTo>
                  <a:cubicBezTo>
                    <a:pt x="750" y="90"/>
                    <a:pt x="678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" name="Google Shape;1210;p51"/>
          <p:cNvSpPr/>
          <p:nvPr/>
        </p:nvSpPr>
        <p:spPr>
          <a:xfrm>
            <a:off x="7244775" y="2680878"/>
            <a:ext cx="319043" cy="376164"/>
          </a:xfrm>
          <a:custGeom>
            <a:avLst/>
            <a:gdLst/>
            <a:ahLst/>
            <a:cxnLst/>
            <a:rect l="l" t="t" r="r" b="b"/>
            <a:pathLst>
              <a:path w="9065" h="10688" extrusionOk="0">
                <a:moveTo>
                  <a:pt x="1196" y="2409"/>
                </a:moveTo>
                <a:lnTo>
                  <a:pt x="1196" y="3480"/>
                </a:lnTo>
                <a:lnTo>
                  <a:pt x="839" y="3480"/>
                </a:lnTo>
                <a:lnTo>
                  <a:pt x="839" y="3301"/>
                </a:lnTo>
                <a:lnTo>
                  <a:pt x="839" y="2409"/>
                </a:lnTo>
                <a:close/>
                <a:moveTo>
                  <a:pt x="2159" y="3408"/>
                </a:moveTo>
                <a:cubicBezTo>
                  <a:pt x="2284" y="3408"/>
                  <a:pt x="2391" y="3515"/>
                  <a:pt x="2391" y="3640"/>
                </a:cubicBezTo>
                <a:cubicBezTo>
                  <a:pt x="2391" y="3765"/>
                  <a:pt x="2284" y="3872"/>
                  <a:pt x="2159" y="3872"/>
                </a:cubicBezTo>
                <a:cubicBezTo>
                  <a:pt x="2034" y="3872"/>
                  <a:pt x="1927" y="3765"/>
                  <a:pt x="1927" y="3640"/>
                </a:cubicBezTo>
                <a:cubicBezTo>
                  <a:pt x="1927" y="3515"/>
                  <a:pt x="2034" y="3408"/>
                  <a:pt x="2159" y="3408"/>
                </a:cubicBezTo>
                <a:close/>
                <a:moveTo>
                  <a:pt x="8137" y="3390"/>
                </a:moveTo>
                <a:lnTo>
                  <a:pt x="8137" y="3890"/>
                </a:lnTo>
                <a:lnTo>
                  <a:pt x="7387" y="3801"/>
                </a:lnTo>
                <a:cubicBezTo>
                  <a:pt x="7298" y="3783"/>
                  <a:pt x="7227" y="3694"/>
                  <a:pt x="7244" y="3604"/>
                </a:cubicBezTo>
                <a:cubicBezTo>
                  <a:pt x="7262" y="3533"/>
                  <a:pt x="7316" y="3497"/>
                  <a:pt x="7387" y="3480"/>
                </a:cubicBezTo>
                <a:lnTo>
                  <a:pt x="8137" y="3390"/>
                </a:lnTo>
                <a:close/>
                <a:moveTo>
                  <a:pt x="8761" y="3355"/>
                </a:moveTo>
                <a:lnTo>
                  <a:pt x="8761" y="3926"/>
                </a:lnTo>
                <a:lnTo>
                  <a:pt x="8440" y="3926"/>
                </a:lnTo>
                <a:lnTo>
                  <a:pt x="8440" y="3355"/>
                </a:lnTo>
                <a:close/>
                <a:moveTo>
                  <a:pt x="3569" y="5264"/>
                </a:moveTo>
                <a:lnTo>
                  <a:pt x="3569" y="5656"/>
                </a:lnTo>
                <a:lnTo>
                  <a:pt x="1802" y="5656"/>
                </a:lnTo>
                <a:lnTo>
                  <a:pt x="1802" y="5264"/>
                </a:lnTo>
                <a:close/>
                <a:moveTo>
                  <a:pt x="8065" y="8244"/>
                </a:moveTo>
                <a:lnTo>
                  <a:pt x="8119" y="8725"/>
                </a:lnTo>
                <a:lnTo>
                  <a:pt x="7655" y="8725"/>
                </a:lnTo>
                <a:lnTo>
                  <a:pt x="7601" y="8244"/>
                </a:lnTo>
                <a:close/>
                <a:moveTo>
                  <a:pt x="1927" y="7815"/>
                </a:moveTo>
                <a:lnTo>
                  <a:pt x="1927" y="9278"/>
                </a:lnTo>
                <a:lnTo>
                  <a:pt x="1107" y="9278"/>
                </a:lnTo>
                <a:lnTo>
                  <a:pt x="1107" y="7815"/>
                </a:lnTo>
                <a:close/>
                <a:moveTo>
                  <a:pt x="4336" y="0"/>
                </a:moveTo>
                <a:cubicBezTo>
                  <a:pt x="3908" y="0"/>
                  <a:pt x="3551" y="339"/>
                  <a:pt x="3551" y="767"/>
                </a:cubicBezTo>
                <a:lnTo>
                  <a:pt x="3551" y="999"/>
                </a:lnTo>
                <a:cubicBezTo>
                  <a:pt x="3551" y="1124"/>
                  <a:pt x="3640" y="1214"/>
                  <a:pt x="3765" y="1214"/>
                </a:cubicBezTo>
                <a:lnTo>
                  <a:pt x="4086" y="1214"/>
                </a:lnTo>
                <a:cubicBezTo>
                  <a:pt x="4193" y="1214"/>
                  <a:pt x="4283" y="1124"/>
                  <a:pt x="4300" y="1035"/>
                </a:cubicBezTo>
                <a:cubicBezTo>
                  <a:pt x="4318" y="928"/>
                  <a:pt x="4390" y="857"/>
                  <a:pt x="4497" y="857"/>
                </a:cubicBezTo>
                <a:cubicBezTo>
                  <a:pt x="4604" y="857"/>
                  <a:pt x="4675" y="946"/>
                  <a:pt x="4675" y="1071"/>
                </a:cubicBezTo>
                <a:lnTo>
                  <a:pt x="4675" y="1606"/>
                </a:lnTo>
                <a:lnTo>
                  <a:pt x="3248" y="1802"/>
                </a:lnTo>
                <a:cubicBezTo>
                  <a:pt x="3158" y="1820"/>
                  <a:pt x="3105" y="1892"/>
                  <a:pt x="3105" y="1981"/>
                </a:cubicBezTo>
                <a:cubicBezTo>
                  <a:pt x="3123" y="2070"/>
                  <a:pt x="3194" y="2124"/>
                  <a:pt x="3283" y="2124"/>
                </a:cubicBezTo>
                <a:lnTo>
                  <a:pt x="4853" y="1892"/>
                </a:lnTo>
                <a:cubicBezTo>
                  <a:pt x="4943" y="1892"/>
                  <a:pt x="4996" y="1820"/>
                  <a:pt x="4996" y="1749"/>
                </a:cubicBezTo>
                <a:lnTo>
                  <a:pt x="4996" y="1071"/>
                </a:lnTo>
                <a:cubicBezTo>
                  <a:pt x="4996" y="785"/>
                  <a:pt x="4782" y="553"/>
                  <a:pt x="4514" y="553"/>
                </a:cubicBezTo>
                <a:cubicBezTo>
                  <a:pt x="4501" y="552"/>
                  <a:pt x="4488" y="552"/>
                  <a:pt x="4475" y="552"/>
                </a:cubicBezTo>
                <a:cubicBezTo>
                  <a:pt x="4259" y="552"/>
                  <a:pt x="4065" y="690"/>
                  <a:pt x="4015" y="892"/>
                </a:cubicBezTo>
                <a:lnTo>
                  <a:pt x="3872" y="892"/>
                </a:lnTo>
                <a:lnTo>
                  <a:pt x="3872" y="464"/>
                </a:lnTo>
                <a:cubicBezTo>
                  <a:pt x="3872" y="375"/>
                  <a:pt x="3926" y="304"/>
                  <a:pt x="4015" y="304"/>
                </a:cubicBezTo>
                <a:lnTo>
                  <a:pt x="4996" y="304"/>
                </a:lnTo>
                <a:cubicBezTo>
                  <a:pt x="5085" y="304"/>
                  <a:pt x="5192" y="357"/>
                  <a:pt x="5264" y="428"/>
                </a:cubicBezTo>
                <a:lnTo>
                  <a:pt x="6210" y="1428"/>
                </a:lnTo>
                <a:cubicBezTo>
                  <a:pt x="6227" y="1445"/>
                  <a:pt x="6263" y="1463"/>
                  <a:pt x="6299" y="1463"/>
                </a:cubicBezTo>
                <a:lnTo>
                  <a:pt x="8083" y="1892"/>
                </a:lnTo>
                <a:cubicBezTo>
                  <a:pt x="8119" y="1909"/>
                  <a:pt x="8137" y="1927"/>
                  <a:pt x="8137" y="1945"/>
                </a:cubicBezTo>
                <a:lnTo>
                  <a:pt x="8137" y="3069"/>
                </a:lnTo>
                <a:lnTo>
                  <a:pt x="7334" y="3176"/>
                </a:lnTo>
                <a:cubicBezTo>
                  <a:pt x="7102" y="3212"/>
                  <a:pt x="6923" y="3408"/>
                  <a:pt x="6923" y="3640"/>
                </a:cubicBezTo>
                <a:cubicBezTo>
                  <a:pt x="6923" y="3872"/>
                  <a:pt x="7102" y="4068"/>
                  <a:pt x="7334" y="4104"/>
                </a:cubicBezTo>
                <a:lnTo>
                  <a:pt x="7887" y="4175"/>
                </a:lnTo>
                <a:cubicBezTo>
                  <a:pt x="7690" y="4390"/>
                  <a:pt x="7601" y="4693"/>
                  <a:pt x="7637" y="4996"/>
                </a:cubicBezTo>
                <a:lnTo>
                  <a:pt x="8029" y="7940"/>
                </a:lnTo>
                <a:lnTo>
                  <a:pt x="7030" y="7940"/>
                </a:lnTo>
                <a:cubicBezTo>
                  <a:pt x="6995" y="7940"/>
                  <a:pt x="6959" y="7905"/>
                  <a:pt x="6959" y="7869"/>
                </a:cubicBezTo>
                <a:lnTo>
                  <a:pt x="6905" y="7530"/>
                </a:lnTo>
                <a:lnTo>
                  <a:pt x="7280" y="7530"/>
                </a:lnTo>
                <a:cubicBezTo>
                  <a:pt x="7369" y="7530"/>
                  <a:pt x="7441" y="7476"/>
                  <a:pt x="7441" y="7405"/>
                </a:cubicBezTo>
                <a:cubicBezTo>
                  <a:pt x="7458" y="7298"/>
                  <a:pt x="7387" y="7227"/>
                  <a:pt x="7280" y="7227"/>
                </a:cubicBezTo>
                <a:lnTo>
                  <a:pt x="6870" y="7227"/>
                </a:lnTo>
                <a:lnTo>
                  <a:pt x="6816" y="6763"/>
                </a:lnTo>
                <a:lnTo>
                  <a:pt x="7173" y="6763"/>
                </a:lnTo>
                <a:cubicBezTo>
                  <a:pt x="7262" y="6763"/>
                  <a:pt x="7334" y="6709"/>
                  <a:pt x="7334" y="6638"/>
                </a:cubicBezTo>
                <a:cubicBezTo>
                  <a:pt x="7351" y="6531"/>
                  <a:pt x="7280" y="6459"/>
                  <a:pt x="7191" y="6459"/>
                </a:cubicBezTo>
                <a:lnTo>
                  <a:pt x="6763" y="6459"/>
                </a:lnTo>
                <a:lnTo>
                  <a:pt x="6709" y="5995"/>
                </a:lnTo>
                <a:lnTo>
                  <a:pt x="7084" y="5995"/>
                </a:lnTo>
                <a:cubicBezTo>
                  <a:pt x="7155" y="5995"/>
                  <a:pt x="7227" y="5942"/>
                  <a:pt x="7244" y="5853"/>
                </a:cubicBezTo>
                <a:cubicBezTo>
                  <a:pt x="7244" y="5763"/>
                  <a:pt x="7173" y="5674"/>
                  <a:pt x="7084" y="5674"/>
                </a:cubicBezTo>
                <a:lnTo>
                  <a:pt x="6673" y="5674"/>
                </a:lnTo>
                <a:lnTo>
                  <a:pt x="6602" y="5228"/>
                </a:lnTo>
                <a:lnTo>
                  <a:pt x="6977" y="5228"/>
                </a:lnTo>
                <a:cubicBezTo>
                  <a:pt x="7048" y="5228"/>
                  <a:pt x="7119" y="5157"/>
                  <a:pt x="7137" y="5085"/>
                </a:cubicBezTo>
                <a:cubicBezTo>
                  <a:pt x="7155" y="4996"/>
                  <a:pt x="7084" y="4907"/>
                  <a:pt x="6977" y="4907"/>
                </a:cubicBezTo>
                <a:lnTo>
                  <a:pt x="6566" y="4907"/>
                </a:lnTo>
                <a:lnTo>
                  <a:pt x="6531" y="4675"/>
                </a:lnTo>
                <a:cubicBezTo>
                  <a:pt x="6513" y="4479"/>
                  <a:pt x="6352" y="4336"/>
                  <a:pt x="6156" y="4336"/>
                </a:cubicBezTo>
                <a:lnTo>
                  <a:pt x="6085" y="4336"/>
                </a:lnTo>
                <a:cubicBezTo>
                  <a:pt x="6085" y="4229"/>
                  <a:pt x="6085" y="4158"/>
                  <a:pt x="6085" y="4104"/>
                </a:cubicBezTo>
                <a:cubicBezTo>
                  <a:pt x="6067" y="4068"/>
                  <a:pt x="6085" y="4033"/>
                  <a:pt x="6085" y="3997"/>
                </a:cubicBezTo>
                <a:lnTo>
                  <a:pt x="6210" y="3497"/>
                </a:lnTo>
                <a:cubicBezTo>
                  <a:pt x="6227" y="3408"/>
                  <a:pt x="6192" y="3337"/>
                  <a:pt x="6102" y="3301"/>
                </a:cubicBezTo>
                <a:cubicBezTo>
                  <a:pt x="6091" y="3299"/>
                  <a:pt x="6079" y="3298"/>
                  <a:pt x="6068" y="3298"/>
                </a:cubicBezTo>
                <a:cubicBezTo>
                  <a:pt x="5991" y="3298"/>
                  <a:pt x="5922" y="3348"/>
                  <a:pt x="5906" y="3426"/>
                </a:cubicBezTo>
                <a:lnTo>
                  <a:pt x="5781" y="3908"/>
                </a:lnTo>
                <a:cubicBezTo>
                  <a:pt x="5763" y="3979"/>
                  <a:pt x="5763" y="4051"/>
                  <a:pt x="5763" y="4122"/>
                </a:cubicBezTo>
                <a:cubicBezTo>
                  <a:pt x="5817" y="4871"/>
                  <a:pt x="5549" y="5621"/>
                  <a:pt x="4800" y="5817"/>
                </a:cubicBezTo>
                <a:cubicBezTo>
                  <a:pt x="4787" y="5821"/>
                  <a:pt x="4774" y="5824"/>
                  <a:pt x="4763" y="5824"/>
                </a:cubicBezTo>
                <a:cubicBezTo>
                  <a:pt x="4730" y="5824"/>
                  <a:pt x="4706" y="5804"/>
                  <a:pt x="4693" y="5763"/>
                </a:cubicBezTo>
                <a:cubicBezTo>
                  <a:pt x="4675" y="5710"/>
                  <a:pt x="4693" y="5656"/>
                  <a:pt x="4746" y="5639"/>
                </a:cubicBezTo>
                <a:cubicBezTo>
                  <a:pt x="5389" y="5317"/>
                  <a:pt x="5424" y="4247"/>
                  <a:pt x="5407" y="3926"/>
                </a:cubicBezTo>
                <a:cubicBezTo>
                  <a:pt x="5407" y="3890"/>
                  <a:pt x="5424" y="3854"/>
                  <a:pt x="5424" y="3819"/>
                </a:cubicBezTo>
                <a:lnTo>
                  <a:pt x="5763" y="2480"/>
                </a:lnTo>
                <a:cubicBezTo>
                  <a:pt x="5781" y="2445"/>
                  <a:pt x="5817" y="2391"/>
                  <a:pt x="5853" y="2373"/>
                </a:cubicBezTo>
                <a:cubicBezTo>
                  <a:pt x="5891" y="2361"/>
                  <a:pt x="5919" y="2348"/>
                  <a:pt x="5952" y="2348"/>
                </a:cubicBezTo>
                <a:cubicBezTo>
                  <a:pt x="5966" y="2348"/>
                  <a:pt x="5980" y="2350"/>
                  <a:pt x="5995" y="2355"/>
                </a:cubicBezTo>
                <a:cubicBezTo>
                  <a:pt x="6102" y="2373"/>
                  <a:pt x="6156" y="2480"/>
                  <a:pt x="6120" y="2570"/>
                </a:cubicBezTo>
                <a:lnTo>
                  <a:pt x="6102" y="2712"/>
                </a:lnTo>
                <a:cubicBezTo>
                  <a:pt x="6067" y="2784"/>
                  <a:pt x="6120" y="2873"/>
                  <a:pt x="6210" y="2891"/>
                </a:cubicBezTo>
                <a:cubicBezTo>
                  <a:pt x="6225" y="2898"/>
                  <a:pt x="6241" y="2902"/>
                  <a:pt x="6257" y="2902"/>
                </a:cubicBezTo>
                <a:cubicBezTo>
                  <a:pt x="6316" y="2902"/>
                  <a:pt x="6374" y="2854"/>
                  <a:pt x="6388" y="2784"/>
                </a:cubicBezTo>
                <a:lnTo>
                  <a:pt x="6424" y="2659"/>
                </a:lnTo>
                <a:cubicBezTo>
                  <a:pt x="6477" y="2498"/>
                  <a:pt x="6441" y="2338"/>
                  <a:pt x="6317" y="2213"/>
                </a:cubicBezTo>
                <a:cubicBezTo>
                  <a:pt x="6281" y="2159"/>
                  <a:pt x="6227" y="2106"/>
                  <a:pt x="6156" y="2088"/>
                </a:cubicBezTo>
                <a:cubicBezTo>
                  <a:pt x="6089" y="2054"/>
                  <a:pt x="6013" y="2036"/>
                  <a:pt x="5937" y="2036"/>
                </a:cubicBezTo>
                <a:cubicBezTo>
                  <a:pt x="5853" y="2036"/>
                  <a:pt x="5767" y="2059"/>
                  <a:pt x="5692" y="2106"/>
                </a:cubicBezTo>
                <a:cubicBezTo>
                  <a:pt x="5585" y="2177"/>
                  <a:pt x="5496" y="2284"/>
                  <a:pt x="5478" y="2409"/>
                </a:cubicBezTo>
                <a:lnTo>
                  <a:pt x="5192" y="3480"/>
                </a:lnTo>
                <a:lnTo>
                  <a:pt x="3515" y="3480"/>
                </a:lnTo>
                <a:cubicBezTo>
                  <a:pt x="3212" y="3480"/>
                  <a:pt x="2962" y="3729"/>
                  <a:pt x="2962" y="4033"/>
                </a:cubicBezTo>
                <a:lnTo>
                  <a:pt x="2962" y="4978"/>
                </a:lnTo>
                <a:lnTo>
                  <a:pt x="2391" y="4978"/>
                </a:lnTo>
                <a:lnTo>
                  <a:pt x="2391" y="4140"/>
                </a:lnTo>
                <a:cubicBezTo>
                  <a:pt x="2587" y="4051"/>
                  <a:pt x="2712" y="3836"/>
                  <a:pt x="2695" y="3587"/>
                </a:cubicBezTo>
                <a:cubicBezTo>
                  <a:pt x="2659" y="3337"/>
                  <a:pt x="2480" y="3141"/>
                  <a:pt x="2231" y="3105"/>
                </a:cubicBezTo>
                <a:cubicBezTo>
                  <a:pt x="2206" y="3102"/>
                  <a:pt x="2181" y="3100"/>
                  <a:pt x="2156" y="3100"/>
                </a:cubicBezTo>
                <a:cubicBezTo>
                  <a:pt x="1918" y="3100"/>
                  <a:pt x="1707" y="3253"/>
                  <a:pt x="1642" y="3480"/>
                </a:cubicBezTo>
                <a:lnTo>
                  <a:pt x="1499" y="3480"/>
                </a:lnTo>
                <a:lnTo>
                  <a:pt x="1499" y="2373"/>
                </a:lnTo>
                <a:lnTo>
                  <a:pt x="2570" y="2231"/>
                </a:lnTo>
                <a:cubicBezTo>
                  <a:pt x="2641" y="2213"/>
                  <a:pt x="2712" y="2159"/>
                  <a:pt x="2695" y="2070"/>
                </a:cubicBezTo>
                <a:cubicBezTo>
                  <a:pt x="2695" y="1990"/>
                  <a:pt x="2637" y="1924"/>
                  <a:pt x="2548" y="1924"/>
                </a:cubicBezTo>
                <a:cubicBezTo>
                  <a:pt x="2538" y="1924"/>
                  <a:pt x="2527" y="1925"/>
                  <a:pt x="2516" y="1927"/>
                </a:cubicBezTo>
                <a:lnTo>
                  <a:pt x="1338" y="2088"/>
                </a:lnTo>
                <a:lnTo>
                  <a:pt x="785" y="2088"/>
                </a:lnTo>
                <a:cubicBezTo>
                  <a:pt x="643" y="2088"/>
                  <a:pt x="518" y="2195"/>
                  <a:pt x="518" y="2338"/>
                </a:cubicBezTo>
                <a:lnTo>
                  <a:pt x="518" y="2409"/>
                </a:lnTo>
                <a:lnTo>
                  <a:pt x="197" y="2338"/>
                </a:lnTo>
                <a:cubicBezTo>
                  <a:pt x="185" y="2335"/>
                  <a:pt x="174" y="2334"/>
                  <a:pt x="163" y="2334"/>
                </a:cubicBezTo>
                <a:cubicBezTo>
                  <a:pt x="90" y="2334"/>
                  <a:pt x="34" y="2385"/>
                  <a:pt x="18" y="2463"/>
                </a:cubicBezTo>
                <a:cubicBezTo>
                  <a:pt x="0" y="2534"/>
                  <a:pt x="54" y="2623"/>
                  <a:pt x="143" y="2641"/>
                </a:cubicBezTo>
                <a:lnTo>
                  <a:pt x="518" y="2730"/>
                </a:lnTo>
                <a:lnTo>
                  <a:pt x="518" y="3158"/>
                </a:lnTo>
                <a:lnTo>
                  <a:pt x="143" y="3248"/>
                </a:lnTo>
                <a:cubicBezTo>
                  <a:pt x="54" y="3265"/>
                  <a:pt x="0" y="3337"/>
                  <a:pt x="18" y="3426"/>
                </a:cubicBezTo>
                <a:cubicBezTo>
                  <a:pt x="36" y="3497"/>
                  <a:pt x="89" y="3551"/>
                  <a:pt x="161" y="3551"/>
                </a:cubicBezTo>
                <a:lnTo>
                  <a:pt x="197" y="3551"/>
                </a:lnTo>
                <a:lnTo>
                  <a:pt x="518" y="3480"/>
                </a:lnTo>
                <a:lnTo>
                  <a:pt x="518" y="3551"/>
                </a:lnTo>
                <a:cubicBezTo>
                  <a:pt x="518" y="3694"/>
                  <a:pt x="643" y="3801"/>
                  <a:pt x="785" y="3801"/>
                </a:cubicBezTo>
                <a:lnTo>
                  <a:pt x="1642" y="3801"/>
                </a:lnTo>
                <a:cubicBezTo>
                  <a:pt x="1695" y="3997"/>
                  <a:pt x="1856" y="4158"/>
                  <a:pt x="2070" y="4193"/>
                </a:cubicBezTo>
                <a:lnTo>
                  <a:pt x="2070" y="4978"/>
                </a:lnTo>
                <a:lnTo>
                  <a:pt x="1802" y="4978"/>
                </a:lnTo>
                <a:cubicBezTo>
                  <a:pt x="1624" y="4978"/>
                  <a:pt x="1481" y="5121"/>
                  <a:pt x="1481" y="5300"/>
                </a:cubicBezTo>
                <a:lnTo>
                  <a:pt x="1481" y="5674"/>
                </a:lnTo>
                <a:cubicBezTo>
                  <a:pt x="1481" y="5817"/>
                  <a:pt x="1606" y="5960"/>
                  <a:pt x="1749" y="5978"/>
                </a:cubicBezTo>
                <a:lnTo>
                  <a:pt x="1606" y="6406"/>
                </a:lnTo>
                <a:lnTo>
                  <a:pt x="1231" y="6406"/>
                </a:lnTo>
                <a:cubicBezTo>
                  <a:pt x="999" y="6406"/>
                  <a:pt x="803" y="6602"/>
                  <a:pt x="803" y="6852"/>
                </a:cubicBezTo>
                <a:lnTo>
                  <a:pt x="803" y="10260"/>
                </a:lnTo>
                <a:cubicBezTo>
                  <a:pt x="803" y="10492"/>
                  <a:pt x="999" y="10688"/>
                  <a:pt x="1231" y="10688"/>
                </a:cubicBezTo>
                <a:lnTo>
                  <a:pt x="4407" y="10688"/>
                </a:lnTo>
                <a:cubicBezTo>
                  <a:pt x="4497" y="10688"/>
                  <a:pt x="4586" y="10617"/>
                  <a:pt x="4586" y="10527"/>
                </a:cubicBezTo>
                <a:lnTo>
                  <a:pt x="4586" y="8493"/>
                </a:lnTo>
                <a:cubicBezTo>
                  <a:pt x="4586" y="8475"/>
                  <a:pt x="4568" y="8458"/>
                  <a:pt x="4550" y="8458"/>
                </a:cubicBezTo>
                <a:cubicBezTo>
                  <a:pt x="4508" y="8409"/>
                  <a:pt x="4461" y="8390"/>
                  <a:pt x="4418" y="8390"/>
                </a:cubicBezTo>
                <a:cubicBezTo>
                  <a:pt x="4335" y="8390"/>
                  <a:pt x="4265" y="8464"/>
                  <a:pt x="4265" y="8547"/>
                </a:cubicBezTo>
                <a:lnTo>
                  <a:pt x="4265" y="10260"/>
                </a:lnTo>
                <a:cubicBezTo>
                  <a:pt x="4265" y="10313"/>
                  <a:pt x="4211" y="10385"/>
                  <a:pt x="4140" y="10385"/>
                </a:cubicBezTo>
                <a:lnTo>
                  <a:pt x="1231" y="10385"/>
                </a:lnTo>
                <a:cubicBezTo>
                  <a:pt x="1160" y="10385"/>
                  <a:pt x="1107" y="10313"/>
                  <a:pt x="1107" y="10260"/>
                </a:cubicBezTo>
                <a:lnTo>
                  <a:pt x="1107" y="9582"/>
                </a:lnTo>
                <a:lnTo>
                  <a:pt x="1945" y="9582"/>
                </a:lnTo>
                <a:cubicBezTo>
                  <a:pt x="2106" y="9582"/>
                  <a:pt x="2231" y="9457"/>
                  <a:pt x="2231" y="9296"/>
                </a:cubicBezTo>
                <a:lnTo>
                  <a:pt x="2231" y="7780"/>
                </a:lnTo>
                <a:cubicBezTo>
                  <a:pt x="2231" y="7619"/>
                  <a:pt x="2106" y="7494"/>
                  <a:pt x="1945" y="7494"/>
                </a:cubicBezTo>
                <a:lnTo>
                  <a:pt x="1107" y="7494"/>
                </a:lnTo>
                <a:lnTo>
                  <a:pt x="1107" y="6852"/>
                </a:lnTo>
                <a:cubicBezTo>
                  <a:pt x="1107" y="6780"/>
                  <a:pt x="1160" y="6727"/>
                  <a:pt x="1231" y="6727"/>
                </a:cubicBezTo>
                <a:lnTo>
                  <a:pt x="1660" y="6727"/>
                </a:lnTo>
                <a:cubicBezTo>
                  <a:pt x="1749" y="6727"/>
                  <a:pt x="1838" y="6656"/>
                  <a:pt x="1874" y="6566"/>
                </a:cubicBezTo>
                <a:lnTo>
                  <a:pt x="2070" y="5995"/>
                </a:lnTo>
                <a:lnTo>
                  <a:pt x="3283" y="5995"/>
                </a:lnTo>
                <a:lnTo>
                  <a:pt x="3480" y="6566"/>
                </a:lnTo>
                <a:cubicBezTo>
                  <a:pt x="3497" y="6656"/>
                  <a:pt x="3587" y="6727"/>
                  <a:pt x="3694" y="6727"/>
                </a:cubicBezTo>
                <a:lnTo>
                  <a:pt x="4122" y="6727"/>
                </a:lnTo>
                <a:cubicBezTo>
                  <a:pt x="4122" y="6727"/>
                  <a:pt x="4247" y="6780"/>
                  <a:pt x="4265" y="6852"/>
                </a:cubicBezTo>
                <a:lnTo>
                  <a:pt x="4265" y="7815"/>
                </a:lnTo>
                <a:cubicBezTo>
                  <a:pt x="4247" y="7905"/>
                  <a:pt x="4318" y="7976"/>
                  <a:pt x="4407" y="7976"/>
                </a:cubicBezTo>
                <a:cubicBezTo>
                  <a:pt x="4497" y="7976"/>
                  <a:pt x="4568" y="7905"/>
                  <a:pt x="4586" y="7815"/>
                </a:cubicBezTo>
                <a:lnTo>
                  <a:pt x="4586" y="6852"/>
                </a:lnTo>
                <a:cubicBezTo>
                  <a:pt x="4568" y="6602"/>
                  <a:pt x="4122" y="6388"/>
                  <a:pt x="4122" y="6388"/>
                </a:cubicBezTo>
                <a:lnTo>
                  <a:pt x="3765" y="6388"/>
                </a:lnTo>
                <a:lnTo>
                  <a:pt x="3622" y="5960"/>
                </a:lnTo>
                <a:cubicBezTo>
                  <a:pt x="3783" y="5942"/>
                  <a:pt x="3890" y="5799"/>
                  <a:pt x="3890" y="5656"/>
                </a:cubicBezTo>
                <a:lnTo>
                  <a:pt x="3890" y="5264"/>
                </a:lnTo>
                <a:cubicBezTo>
                  <a:pt x="3890" y="5085"/>
                  <a:pt x="3747" y="4943"/>
                  <a:pt x="3569" y="4943"/>
                </a:cubicBezTo>
                <a:lnTo>
                  <a:pt x="3301" y="4943"/>
                </a:lnTo>
                <a:lnTo>
                  <a:pt x="3301" y="4033"/>
                </a:lnTo>
                <a:cubicBezTo>
                  <a:pt x="3301" y="3908"/>
                  <a:pt x="3408" y="3801"/>
                  <a:pt x="3533" y="3801"/>
                </a:cubicBezTo>
                <a:lnTo>
                  <a:pt x="5121" y="3801"/>
                </a:lnTo>
                <a:cubicBezTo>
                  <a:pt x="5121" y="3836"/>
                  <a:pt x="5121" y="3890"/>
                  <a:pt x="5121" y="3926"/>
                </a:cubicBezTo>
                <a:cubicBezTo>
                  <a:pt x="5121" y="4122"/>
                  <a:pt x="5121" y="5121"/>
                  <a:pt x="4604" y="5371"/>
                </a:cubicBezTo>
                <a:cubicBezTo>
                  <a:pt x="4425" y="5460"/>
                  <a:pt x="4336" y="5692"/>
                  <a:pt x="4390" y="5870"/>
                </a:cubicBezTo>
                <a:cubicBezTo>
                  <a:pt x="4461" y="6049"/>
                  <a:pt x="4622" y="6156"/>
                  <a:pt x="4782" y="6156"/>
                </a:cubicBezTo>
                <a:cubicBezTo>
                  <a:pt x="4818" y="6156"/>
                  <a:pt x="4853" y="6138"/>
                  <a:pt x="4889" y="6138"/>
                </a:cubicBezTo>
                <a:cubicBezTo>
                  <a:pt x="5407" y="5995"/>
                  <a:pt x="5781" y="5639"/>
                  <a:pt x="5960" y="5103"/>
                </a:cubicBezTo>
                <a:cubicBezTo>
                  <a:pt x="6013" y="4960"/>
                  <a:pt x="6049" y="4800"/>
                  <a:pt x="6067" y="4657"/>
                </a:cubicBezTo>
                <a:lnTo>
                  <a:pt x="6174" y="4657"/>
                </a:lnTo>
                <a:cubicBezTo>
                  <a:pt x="6210" y="4657"/>
                  <a:pt x="6227" y="4693"/>
                  <a:pt x="6245" y="4729"/>
                </a:cubicBezTo>
                <a:lnTo>
                  <a:pt x="6656" y="7905"/>
                </a:lnTo>
                <a:cubicBezTo>
                  <a:pt x="6673" y="8101"/>
                  <a:pt x="6852" y="8244"/>
                  <a:pt x="7030" y="8244"/>
                </a:cubicBezTo>
                <a:lnTo>
                  <a:pt x="7298" y="8244"/>
                </a:lnTo>
                <a:lnTo>
                  <a:pt x="7351" y="8814"/>
                </a:lnTo>
                <a:cubicBezTo>
                  <a:pt x="7369" y="8939"/>
                  <a:pt x="7476" y="9046"/>
                  <a:pt x="7619" y="9046"/>
                </a:cubicBezTo>
                <a:lnTo>
                  <a:pt x="8172" y="9046"/>
                </a:lnTo>
                <a:cubicBezTo>
                  <a:pt x="8208" y="9046"/>
                  <a:pt x="8244" y="9029"/>
                  <a:pt x="8279" y="9029"/>
                </a:cubicBezTo>
                <a:cubicBezTo>
                  <a:pt x="8404" y="8975"/>
                  <a:pt x="8458" y="8868"/>
                  <a:pt x="8440" y="8743"/>
                </a:cubicBezTo>
                <a:cubicBezTo>
                  <a:pt x="8279" y="7387"/>
                  <a:pt x="8476" y="8922"/>
                  <a:pt x="7940" y="4960"/>
                </a:cubicBezTo>
                <a:cubicBezTo>
                  <a:pt x="7905" y="4657"/>
                  <a:pt x="8065" y="4372"/>
                  <a:pt x="8315" y="4247"/>
                </a:cubicBezTo>
                <a:lnTo>
                  <a:pt x="8850" y="4247"/>
                </a:lnTo>
                <a:cubicBezTo>
                  <a:pt x="8975" y="4247"/>
                  <a:pt x="9064" y="4140"/>
                  <a:pt x="9064" y="4015"/>
                </a:cubicBezTo>
                <a:lnTo>
                  <a:pt x="9064" y="3265"/>
                </a:lnTo>
                <a:cubicBezTo>
                  <a:pt x="9064" y="3141"/>
                  <a:pt x="8975" y="3051"/>
                  <a:pt x="8850" y="3051"/>
                </a:cubicBezTo>
                <a:lnTo>
                  <a:pt x="8440" y="3051"/>
                </a:lnTo>
                <a:lnTo>
                  <a:pt x="8440" y="2034"/>
                </a:lnTo>
                <a:cubicBezTo>
                  <a:pt x="8440" y="1820"/>
                  <a:pt x="8297" y="1642"/>
                  <a:pt x="8083" y="1588"/>
                </a:cubicBezTo>
                <a:lnTo>
                  <a:pt x="6406" y="1178"/>
                </a:lnTo>
                <a:lnTo>
                  <a:pt x="5496" y="214"/>
                </a:lnTo>
                <a:cubicBezTo>
                  <a:pt x="5353" y="72"/>
                  <a:pt x="5175" y="0"/>
                  <a:pt x="49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" name="Google Shape;1211;p51"/>
          <p:cNvGrpSpPr/>
          <p:nvPr/>
        </p:nvGrpSpPr>
        <p:grpSpPr>
          <a:xfrm>
            <a:off x="1611224" y="2680878"/>
            <a:ext cx="189701" cy="376164"/>
            <a:chOff x="1611224" y="2680878"/>
            <a:chExt cx="189701" cy="376164"/>
          </a:xfrm>
        </p:grpSpPr>
        <p:sp>
          <p:nvSpPr>
            <p:cNvPr id="1212" name="Google Shape;1212;p51"/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1"/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1"/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7" name="Google Shape;1217;p51"/>
          <p:cNvSpPr/>
          <p:nvPr/>
        </p:nvSpPr>
        <p:spPr>
          <a:xfrm>
            <a:off x="3978683" y="2738000"/>
            <a:ext cx="376199" cy="262555"/>
          </a:xfrm>
          <a:custGeom>
            <a:avLst/>
            <a:gdLst/>
            <a:ahLst/>
            <a:cxnLst/>
            <a:rect l="l" t="t" r="r" b="b"/>
            <a:pathLst>
              <a:path w="10689" h="7460" extrusionOk="0">
                <a:moveTo>
                  <a:pt x="5246" y="304"/>
                </a:moveTo>
                <a:lnTo>
                  <a:pt x="5246" y="1428"/>
                </a:lnTo>
                <a:lnTo>
                  <a:pt x="4693" y="1428"/>
                </a:lnTo>
                <a:lnTo>
                  <a:pt x="4693" y="304"/>
                </a:lnTo>
                <a:close/>
                <a:moveTo>
                  <a:pt x="7227" y="304"/>
                </a:moveTo>
                <a:lnTo>
                  <a:pt x="7227" y="1428"/>
                </a:lnTo>
                <a:lnTo>
                  <a:pt x="6674" y="1428"/>
                </a:lnTo>
                <a:lnTo>
                  <a:pt x="6674" y="304"/>
                </a:lnTo>
                <a:close/>
                <a:moveTo>
                  <a:pt x="10064" y="1268"/>
                </a:moveTo>
                <a:cubicBezTo>
                  <a:pt x="10153" y="1268"/>
                  <a:pt x="10242" y="1357"/>
                  <a:pt x="10242" y="1446"/>
                </a:cubicBezTo>
                <a:cubicBezTo>
                  <a:pt x="10242" y="1553"/>
                  <a:pt x="10153" y="1642"/>
                  <a:pt x="10064" y="1642"/>
                </a:cubicBezTo>
                <a:cubicBezTo>
                  <a:pt x="9957" y="1642"/>
                  <a:pt x="9868" y="1553"/>
                  <a:pt x="9868" y="1446"/>
                </a:cubicBezTo>
                <a:cubicBezTo>
                  <a:pt x="9868" y="1357"/>
                  <a:pt x="9957" y="1268"/>
                  <a:pt x="10064" y="1268"/>
                </a:cubicBezTo>
                <a:close/>
                <a:moveTo>
                  <a:pt x="1250" y="2784"/>
                </a:moveTo>
                <a:lnTo>
                  <a:pt x="1410" y="3177"/>
                </a:lnTo>
                <a:lnTo>
                  <a:pt x="304" y="3177"/>
                </a:lnTo>
                <a:lnTo>
                  <a:pt x="304" y="2891"/>
                </a:lnTo>
                <a:cubicBezTo>
                  <a:pt x="304" y="2838"/>
                  <a:pt x="358" y="2784"/>
                  <a:pt x="411" y="2784"/>
                </a:cubicBezTo>
                <a:close/>
                <a:moveTo>
                  <a:pt x="10385" y="3213"/>
                </a:moveTo>
                <a:lnTo>
                  <a:pt x="10385" y="3623"/>
                </a:lnTo>
                <a:lnTo>
                  <a:pt x="9422" y="3623"/>
                </a:lnTo>
                <a:lnTo>
                  <a:pt x="9422" y="3213"/>
                </a:lnTo>
                <a:close/>
                <a:moveTo>
                  <a:pt x="1517" y="3480"/>
                </a:moveTo>
                <a:lnTo>
                  <a:pt x="1838" y="4194"/>
                </a:lnTo>
                <a:lnTo>
                  <a:pt x="411" y="4194"/>
                </a:lnTo>
                <a:cubicBezTo>
                  <a:pt x="358" y="4194"/>
                  <a:pt x="304" y="4158"/>
                  <a:pt x="304" y="4105"/>
                </a:cubicBezTo>
                <a:lnTo>
                  <a:pt x="304" y="3480"/>
                </a:lnTo>
                <a:close/>
                <a:moveTo>
                  <a:pt x="3837" y="4765"/>
                </a:moveTo>
                <a:lnTo>
                  <a:pt x="3837" y="5407"/>
                </a:lnTo>
                <a:lnTo>
                  <a:pt x="3498" y="5407"/>
                </a:lnTo>
                <a:lnTo>
                  <a:pt x="3498" y="4765"/>
                </a:lnTo>
                <a:close/>
                <a:moveTo>
                  <a:pt x="4390" y="679"/>
                </a:moveTo>
                <a:lnTo>
                  <a:pt x="4390" y="1054"/>
                </a:lnTo>
                <a:lnTo>
                  <a:pt x="4033" y="1054"/>
                </a:lnTo>
                <a:cubicBezTo>
                  <a:pt x="3873" y="1054"/>
                  <a:pt x="3748" y="1179"/>
                  <a:pt x="3748" y="1339"/>
                </a:cubicBezTo>
                <a:lnTo>
                  <a:pt x="3748" y="2160"/>
                </a:lnTo>
                <a:cubicBezTo>
                  <a:pt x="3748" y="2178"/>
                  <a:pt x="3765" y="2196"/>
                  <a:pt x="3765" y="2213"/>
                </a:cubicBezTo>
                <a:lnTo>
                  <a:pt x="4925" y="4836"/>
                </a:lnTo>
                <a:lnTo>
                  <a:pt x="4925" y="5407"/>
                </a:lnTo>
                <a:lnTo>
                  <a:pt x="4158" y="5407"/>
                </a:lnTo>
                <a:lnTo>
                  <a:pt x="4158" y="5086"/>
                </a:lnTo>
                <a:lnTo>
                  <a:pt x="4372" y="5086"/>
                </a:lnTo>
                <a:cubicBezTo>
                  <a:pt x="4461" y="5086"/>
                  <a:pt x="4533" y="5033"/>
                  <a:pt x="4533" y="4961"/>
                </a:cubicBezTo>
                <a:cubicBezTo>
                  <a:pt x="4551" y="4854"/>
                  <a:pt x="4479" y="4783"/>
                  <a:pt x="4390" y="4783"/>
                </a:cubicBezTo>
                <a:lnTo>
                  <a:pt x="4158" y="4783"/>
                </a:lnTo>
                <a:lnTo>
                  <a:pt x="4158" y="4658"/>
                </a:lnTo>
                <a:cubicBezTo>
                  <a:pt x="4158" y="4533"/>
                  <a:pt x="4051" y="4444"/>
                  <a:pt x="3926" y="4444"/>
                </a:cubicBezTo>
                <a:lnTo>
                  <a:pt x="3409" y="4444"/>
                </a:lnTo>
                <a:cubicBezTo>
                  <a:pt x="3284" y="4444"/>
                  <a:pt x="3194" y="4533"/>
                  <a:pt x="3194" y="4658"/>
                </a:cubicBezTo>
                <a:lnTo>
                  <a:pt x="3194" y="4783"/>
                </a:lnTo>
                <a:lnTo>
                  <a:pt x="2963" y="4783"/>
                </a:lnTo>
                <a:cubicBezTo>
                  <a:pt x="2891" y="4783"/>
                  <a:pt x="2820" y="4836"/>
                  <a:pt x="2802" y="4908"/>
                </a:cubicBezTo>
                <a:cubicBezTo>
                  <a:pt x="2802" y="5015"/>
                  <a:pt x="2873" y="5086"/>
                  <a:pt x="2963" y="5086"/>
                </a:cubicBezTo>
                <a:lnTo>
                  <a:pt x="3212" y="5086"/>
                </a:lnTo>
                <a:lnTo>
                  <a:pt x="3212" y="5407"/>
                </a:lnTo>
                <a:lnTo>
                  <a:pt x="2445" y="5407"/>
                </a:lnTo>
                <a:lnTo>
                  <a:pt x="2445" y="4801"/>
                </a:lnTo>
                <a:cubicBezTo>
                  <a:pt x="2445" y="4783"/>
                  <a:pt x="2445" y="4765"/>
                  <a:pt x="2427" y="4729"/>
                </a:cubicBezTo>
                <a:lnTo>
                  <a:pt x="1392" y="2356"/>
                </a:lnTo>
                <a:cubicBezTo>
                  <a:pt x="1392" y="2338"/>
                  <a:pt x="1392" y="2338"/>
                  <a:pt x="1392" y="2320"/>
                </a:cubicBezTo>
                <a:lnTo>
                  <a:pt x="2588" y="2320"/>
                </a:lnTo>
                <a:cubicBezTo>
                  <a:pt x="2641" y="2320"/>
                  <a:pt x="2695" y="2285"/>
                  <a:pt x="2713" y="2231"/>
                </a:cubicBezTo>
                <a:lnTo>
                  <a:pt x="3373" y="947"/>
                </a:lnTo>
                <a:cubicBezTo>
                  <a:pt x="3444" y="786"/>
                  <a:pt x="3623" y="679"/>
                  <a:pt x="3801" y="679"/>
                </a:cubicBezTo>
                <a:close/>
                <a:moveTo>
                  <a:pt x="10064" y="5193"/>
                </a:moveTo>
                <a:cubicBezTo>
                  <a:pt x="10153" y="5193"/>
                  <a:pt x="10242" y="5282"/>
                  <a:pt x="10242" y="5389"/>
                </a:cubicBezTo>
                <a:cubicBezTo>
                  <a:pt x="10242" y="5496"/>
                  <a:pt x="10153" y="5568"/>
                  <a:pt x="10064" y="5568"/>
                </a:cubicBezTo>
                <a:cubicBezTo>
                  <a:pt x="9957" y="5568"/>
                  <a:pt x="9868" y="5496"/>
                  <a:pt x="9868" y="5389"/>
                </a:cubicBezTo>
                <a:cubicBezTo>
                  <a:pt x="9868" y="5282"/>
                  <a:pt x="9957" y="5193"/>
                  <a:pt x="10064" y="5193"/>
                </a:cubicBezTo>
                <a:close/>
                <a:moveTo>
                  <a:pt x="5336" y="5711"/>
                </a:moveTo>
                <a:cubicBezTo>
                  <a:pt x="5371" y="5711"/>
                  <a:pt x="5407" y="5746"/>
                  <a:pt x="5407" y="5800"/>
                </a:cubicBezTo>
                <a:lnTo>
                  <a:pt x="5407" y="6121"/>
                </a:lnTo>
                <a:lnTo>
                  <a:pt x="3177" y="6121"/>
                </a:lnTo>
                <a:cubicBezTo>
                  <a:pt x="3087" y="6121"/>
                  <a:pt x="3016" y="6174"/>
                  <a:pt x="3016" y="6246"/>
                </a:cubicBezTo>
                <a:cubicBezTo>
                  <a:pt x="2998" y="6353"/>
                  <a:pt x="3070" y="6424"/>
                  <a:pt x="3159" y="6424"/>
                </a:cubicBezTo>
                <a:lnTo>
                  <a:pt x="6031" y="6424"/>
                </a:lnTo>
                <a:cubicBezTo>
                  <a:pt x="6139" y="6424"/>
                  <a:pt x="6246" y="6513"/>
                  <a:pt x="6246" y="6638"/>
                </a:cubicBezTo>
                <a:lnTo>
                  <a:pt x="6246" y="7138"/>
                </a:lnTo>
                <a:lnTo>
                  <a:pt x="1125" y="7138"/>
                </a:lnTo>
                <a:lnTo>
                  <a:pt x="1125" y="6585"/>
                </a:lnTo>
                <a:cubicBezTo>
                  <a:pt x="1125" y="6496"/>
                  <a:pt x="1196" y="6424"/>
                  <a:pt x="1285" y="6424"/>
                </a:cubicBezTo>
                <a:lnTo>
                  <a:pt x="2463" y="6424"/>
                </a:lnTo>
                <a:cubicBezTo>
                  <a:pt x="2499" y="6424"/>
                  <a:pt x="2534" y="6406"/>
                  <a:pt x="2570" y="6371"/>
                </a:cubicBezTo>
                <a:cubicBezTo>
                  <a:pt x="2641" y="6246"/>
                  <a:pt x="2552" y="6121"/>
                  <a:pt x="2445" y="6121"/>
                </a:cubicBezTo>
                <a:lnTo>
                  <a:pt x="1963" y="6121"/>
                </a:lnTo>
                <a:lnTo>
                  <a:pt x="1963" y="5800"/>
                </a:lnTo>
                <a:cubicBezTo>
                  <a:pt x="1963" y="5746"/>
                  <a:pt x="1999" y="5711"/>
                  <a:pt x="2035" y="5711"/>
                </a:cubicBezTo>
                <a:close/>
                <a:moveTo>
                  <a:pt x="4693" y="1"/>
                </a:moveTo>
                <a:cubicBezTo>
                  <a:pt x="4533" y="1"/>
                  <a:pt x="4390" y="144"/>
                  <a:pt x="4390" y="304"/>
                </a:cubicBezTo>
                <a:lnTo>
                  <a:pt x="4390" y="376"/>
                </a:lnTo>
                <a:lnTo>
                  <a:pt x="3801" y="376"/>
                </a:lnTo>
                <a:cubicBezTo>
                  <a:pt x="3498" y="376"/>
                  <a:pt x="3230" y="536"/>
                  <a:pt x="3087" y="822"/>
                </a:cubicBezTo>
                <a:lnTo>
                  <a:pt x="2481" y="1999"/>
                </a:lnTo>
                <a:lnTo>
                  <a:pt x="1428" y="1999"/>
                </a:lnTo>
                <a:cubicBezTo>
                  <a:pt x="1339" y="1999"/>
                  <a:pt x="1267" y="2017"/>
                  <a:pt x="1196" y="2071"/>
                </a:cubicBezTo>
                <a:cubicBezTo>
                  <a:pt x="1071" y="2178"/>
                  <a:pt x="1036" y="2338"/>
                  <a:pt x="1089" y="2481"/>
                </a:cubicBezTo>
                <a:lnTo>
                  <a:pt x="411" y="2481"/>
                </a:lnTo>
                <a:cubicBezTo>
                  <a:pt x="179" y="2481"/>
                  <a:pt x="1" y="2659"/>
                  <a:pt x="1" y="2891"/>
                </a:cubicBezTo>
                <a:lnTo>
                  <a:pt x="1" y="4105"/>
                </a:lnTo>
                <a:cubicBezTo>
                  <a:pt x="1" y="4319"/>
                  <a:pt x="179" y="4497"/>
                  <a:pt x="411" y="4497"/>
                </a:cubicBezTo>
                <a:lnTo>
                  <a:pt x="1981" y="4497"/>
                </a:lnTo>
                <a:lnTo>
                  <a:pt x="2124" y="4854"/>
                </a:lnTo>
                <a:lnTo>
                  <a:pt x="2124" y="5407"/>
                </a:lnTo>
                <a:lnTo>
                  <a:pt x="2035" y="5407"/>
                </a:lnTo>
                <a:cubicBezTo>
                  <a:pt x="1821" y="5407"/>
                  <a:pt x="1642" y="5586"/>
                  <a:pt x="1642" y="5800"/>
                </a:cubicBezTo>
                <a:lnTo>
                  <a:pt x="1642" y="6121"/>
                </a:lnTo>
                <a:lnTo>
                  <a:pt x="1339" y="6121"/>
                </a:lnTo>
                <a:cubicBezTo>
                  <a:pt x="1053" y="6121"/>
                  <a:pt x="804" y="6353"/>
                  <a:pt x="804" y="6638"/>
                </a:cubicBezTo>
                <a:lnTo>
                  <a:pt x="804" y="7227"/>
                </a:lnTo>
                <a:cubicBezTo>
                  <a:pt x="804" y="7352"/>
                  <a:pt x="911" y="7459"/>
                  <a:pt x="1036" y="7459"/>
                </a:cubicBezTo>
                <a:lnTo>
                  <a:pt x="6335" y="7459"/>
                </a:lnTo>
                <a:cubicBezTo>
                  <a:pt x="6460" y="7459"/>
                  <a:pt x="6549" y="7352"/>
                  <a:pt x="6549" y="7227"/>
                </a:cubicBezTo>
                <a:lnTo>
                  <a:pt x="6549" y="6638"/>
                </a:lnTo>
                <a:cubicBezTo>
                  <a:pt x="6549" y="6353"/>
                  <a:pt x="6317" y="6121"/>
                  <a:pt x="6031" y="6121"/>
                </a:cubicBezTo>
                <a:lnTo>
                  <a:pt x="5728" y="6121"/>
                </a:lnTo>
                <a:lnTo>
                  <a:pt x="5728" y="5800"/>
                </a:lnTo>
                <a:cubicBezTo>
                  <a:pt x="5728" y="5586"/>
                  <a:pt x="5550" y="5407"/>
                  <a:pt x="5336" y="5407"/>
                </a:cubicBezTo>
                <a:lnTo>
                  <a:pt x="5246" y="5407"/>
                </a:lnTo>
                <a:lnTo>
                  <a:pt x="5246" y="4818"/>
                </a:lnTo>
                <a:cubicBezTo>
                  <a:pt x="5246" y="4801"/>
                  <a:pt x="5229" y="4783"/>
                  <a:pt x="5229" y="4765"/>
                </a:cubicBezTo>
                <a:lnTo>
                  <a:pt x="5122" y="4497"/>
                </a:lnTo>
                <a:lnTo>
                  <a:pt x="7530" y="4497"/>
                </a:lnTo>
                <a:cubicBezTo>
                  <a:pt x="7619" y="4497"/>
                  <a:pt x="7691" y="4444"/>
                  <a:pt x="7691" y="4372"/>
                </a:cubicBezTo>
                <a:cubicBezTo>
                  <a:pt x="7709" y="4265"/>
                  <a:pt x="7637" y="4194"/>
                  <a:pt x="7548" y="4194"/>
                </a:cubicBezTo>
                <a:lnTo>
                  <a:pt x="4961" y="4194"/>
                </a:lnTo>
                <a:lnTo>
                  <a:pt x="4658" y="3480"/>
                </a:lnTo>
                <a:lnTo>
                  <a:pt x="5211" y="3480"/>
                </a:lnTo>
                <a:cubicBezTo>
                  <a:pt x="5282" y="3480"/>
                  <a:pt x="5353" y="3427"/>
                  <a:pt x="5371" y="3337"/>
                </a:cubicBezTo>
                <a:cubicBezTo>
                  <a:pt x="5389" y="3248"/>
                  <a:pt x="5300" y="3177"/>
                  <a:pt x="5211" y="3177"/>
                </a:cubicBezTo>
                <a:lnTo>
                  <a:pt x="4497" y="3177"/>
                </a:lnTo>
                <a:lnTo>
                  <a:pt x="4336" y="2784"/>
                </a:lnTo>
                <a:lnTo>
                  <a:pt x="6103" y="2784"/>
                </a:lnTo>
                <a:lnTo>
                  <a:pt x="6103" y="3177"/>
                </a:lnTo>
                <a:lnTo>
                  <a:pt x="5942" y="3177"/>
                </a:lnTo>
                <a:cubicBezTo>
                  <a:pt x="5871" y="3177"/>
                  <a:pt x="5817" y="3213"/>
                  <a:pt x="5782" y="3266"/>
                </a:cubicBezTo>
                <a:cubicBezTo>
                  <a:pt x="5764" y="3391"/>
                  <a:pt x="5835" y="3480"/>
                  <a:pt x="5942" y="3480"/>
                </a:cubicBezTo>
                <a:lnTo>
                  <a:pt x="6156" y="3480"/>
                </a:lnTo>
                <a:cubicBezTo>
                  <a:pt x="6299" y="3480"/>
                  <a:pt x="6406" y="3373"/>
                  <a:pt x="6406" y="3230"/>
                </a:cubicBezTo>
                <a:lnTo>
                  <a:pt x="6406" y="2784"/>
                </a:lnTo>
                <a:lnTo>
                  <a:pt x="7905" y="2784"/>
                </a:lnTo>
                <a:cubicBezTo>
                  <a:pt x="8083" y="2784"/>
                  <a:pt x="8226" y="2642"/>
                  <a:pt x="8226" y="2481"/>
                </a:cubicBezTo>
                <a:lnTo>
                  <a:pt x="8226" y="1375"/>
                </a:lnTo>
                <a:cubicBezTo>
                  <a:pt x="8226" y="1196"/>
                  <a:pt x="8083" y="1054"/>
                  <a:pt x="7905" y="1054"/>
                </a:cubicBezTo>
                <a:lnTo>
                  <a:pt x="7530" y="1054"/>
                </a:lnTo>
                <a:lnTo>
                  <a:pt x="7530" y="679"/>
                </a:lnTo>
                <a:lnTo>
                  <a:pt x="8066" y="679"/>
                </a:lnTo>
                <a:cubicBezTo>
                  <a:pt x="8280" y="679"/>
                  <a:pt x="8476" y="822"/>
                  <a:pt x="8547" y="1036"/>
                </a:cubicBezTo>
                <a:lnTo>
                  <a:pt x="9065" y="2624"/>
                </a:lnTo>
                <a:cubicBezTo>
                  <a:pt x="9083" y="2642"/>
                  <a:pt x="9083" y="2659"/>
                  <a:pt x="9083" y="2695"/>
                </a:cubicBezTo>
                <a:lnTo>
                  <a:pt x="9083" y="4105"/>
                </a:lnTo>
                <a:cubicBezTo>
                  <a:pt x="9083" y="4158"/>
                  <a:pt x="9047" y="4194"/>
                  <a:pt x="8993" y="4194"/>
                </a:cubicBezTo>
                <a:lnTo>
                  <a:pt x="8262" y="4194"/>
                </a:lnTo>
                <a:cubicBezTo>
                  <a:pt x="8173" y="4194"/>
                  <a:pt x="8101" y="4247"/>
                  <a:pt x="8101" y="4337"/>
                </a:cubicBezTo>
                <a:cubicBezTo>
                  <a:pt x="8083" y="4426"/>
                  <a:pt x="8155" y="4497"/>
                  <a:pt x="8244" y="4497"/>
                </a:cubicBezTo>
                <a:lnTo>
                  <a:pt x="9011" y="4497"/>
                </a:lnTo>
                <a:cubicBezTo>
                  <a:pt x="9243" y="4497"/>
                  <a:pt x="9422" y="4319"/>
                  <a:pt x="9422" y="4105"/>
                </a:cubicBezTo>
                <a:lnTo>
                  <a:pt x="9422" y="3944"/>
                </a:lnTo>
                <a:lnTo>
                  <a:pt x="9903" y="3944"/>
                </a:lnTo>
                <a:lnTo>
                  <a:pt x="9903" y="4908"/>
                </a:lnTo>
                <a:cubicBezTo>
                  <a:pt x="9689" y="4979"/>
                  <a:pt x="9529" y="5193"/>
                  <a:pt x="9546" y="5443"/>
                </a:cubicBezTo>
                <a:cubicBezTo>
                  <a:pt x="9582" y="5675"/>
                  <a:pt x="9778" y="5871"/>
                  <a:pt x="10028" y="5889"/>
                </a:cubicBezTo>
                <a:cubicBezTo>
                  <a:pt x="10039" y="5890"/>
                  <a:pt x="10049" y="5890"/>
                  <a:pt x="10059" y="5890"/>
                </a:cubicBezTo>
                <a:cubicBezTo>
                  <a:pt x="10331" y="5890"/>
                  <a:pt x="10564" y="5665"/>
                  <a:pt x="10564" y="5389"/>
                </a:cubicBezTo>
                <a:cubicBezTo>
                  <a:pt x="10564" y="5175"/>
                  <a:pt x="10403" y="4979"/>
                  <a:pt x="10207" y="4908"/>
                </a:cubicBezTo>
                <a:lnTo>
                  <a:pt x="10207" y="3944"/>
                </a:lnTo>
                <a:lnTo>
                  <a:pt x="10403" y="3944"/>
                </a:lnTo>
                <a:cubicBezTo>
                  <a:pt x="10564" y="3944"/>
                  <a:pt x="10688" y="3819"/>
                  <a:pt x="10688" y="3659"/>
                </a:cubicBezTo>
                <a:lnTo>
                  <a:pt x="10688" y="3213"/>
                </a:lnTo>
                <a:cubicBezTo>
                  <a:pt x="10688" y="3052"/>
                  <a:pt x="10564" y="2927"/>
                  <a:pt x="10403" y="2927"/>
                </a:cubicBezTo>
                <a:lnTo>
                  <a:pt x="10207" y="2927"/>
                </a:lnTo>
                <a:lnTo>
                  <a:pt x="10207" y="1946"/>
                </a:lnTo>
                <a:cubicBezTo>
                  <a:pt x="10421" y="1874"/>
                  <a:pt x="10581" y="1660"/>
                  <a:pt x="10546" y="1428"/>
                </a:cubicBezTo>
                <a:cubicBezTo>
                  <a:pt x="10528" y="1179"/>
                  <a:pt x="10332" y="982"/>
                  <a:pt x="10082" y="964"/>
                </a:cubicBezTo>
                <a:cubicBezTo>
                  <a:pt x="10071" y="964"/>
                  <a:pt x="10061" y="963"/>
                  <a:pt x="10051" y="963"/>
                </a:cubicBezTo>
                <a:cubicBezTo>
                  <a:pt x="9779" y="963"/>
                  <a:pt x="9546" y="1189"/>
                  <a:pt x="9546" y="1464"/>
                </a:cubicBezTo>
                <a:cubicBezTo>
                  <a:pt x="9546" y="1696"/>
                  <a:pt x="9689" y="1874"/>
                  <a:pt x="9903" y="1946"/>
                </a:cubicBezTo>
                <a:lnTo>
                  <a:pt x="9903" y="2927"/>
                </a:lnTo>
                <a:lnTo>
                  <a:pt x="9404" y="2891"/>
                </a:lnTo>
                <a:lnTo>
                  <a:pt x="9404" y="2695"/>
                </a:lnTo>
                <a:cubicBezTo>
                  <a:pt x="9404" y="2624"/>
                  <a:pt x="9386" y="2570"/>
                  <a:pt x="9368" y="2517"/>
                </a:cubicBezTo>
                <a:lnTo>
                  <a:pt x="8833" y="929"/>
                </a:lnTo>
                <a:cubicBezTo>
                  <a:pt x="8726" y="590"/>
                  <a:pt x="8422" y="376"/>
                  <a:pt x="8066" y="376"/>
                </a:cubicBezTo>
                <a:lnTo>
                  <a:pt x="7530" y="376"/>
                </a:lnTo>
                <a:lnTo>
                  <a:pt x="7530" y="304"/>
                </a:lnTo>
                <a:cubicBezTo>
                  <a:pt x="7530" y="144"/>
                  <a:pt x="7388" y="1"/>
                  <a:pt x="7227" y="1"/>
                </a:cubicBezTo>
                <a:lnTo>
                  <a:pt x="6620" y="1"/>
                </a:lnTo>
                <a:cubicBezTo>
                  <a:pt x="6478" y="1"/>
                  <a:pt x="6370" y="108"/>
                  <a:pt x="6370" y="233"/>
                </a:cubicBezTo>
                <a:lnTo>
                  <a:pt x="6370" y="1500"/>
                </a:lnTo>
                <a:cubicBezTo>
                  <a:pt x="6370" y="1642"/>
                  <a:pt x="6478" y="1749"/>
                  <a:pt x="6620" y="1749"/>
                </a:cubicBezTo>
                <a:lnTo>
                  <a:pt x="7227" y="1749"/>
                </a:lnTo>
                <a:cubicBezTo>
                  <a:pt x="7388" y="1749"/>
                  <a:pt x="7530" y="1607"/>
                  <a:pt x="7530" y="1428"/>
                </a:cubicBezTo>
                <a:lnTo>
                  <a:pt x="7530" y="1375"/>
                </a:lnTo>
                <a:lnTo>
                  <a:pt x="7905" y="1375"/>
                </a:lnTo>
                <a:lnTo>
                  <a:pt x="7905" y="2481"/>
                </a:lnTo>
                <a:lnTo>
                  <a:pt x="4229" y="2481"/>
                </a:lnTo>
                <a:lnTo>
                  <a:pt x="4069" y="2124"/>
                </a:lnTo>
                <a:lnTo>
                  <a:pt x="4069" y="1375"/>
                </a:lnTo>
                <a:lnTo>
                  <a:pt x="4390" y="1375"/>
                </a:lnTo>
                <a:lnTo>
                  <a:pt x="4390" y="1428"/>
                </a:lnTo>
                <a:cubicBezTo>
                  <a:pt x="4390" y="1607"/>
                  <a:pt x="4533" y="1749"/>
                  <a:pt x="4693" y="1749"/>
                </a:cubicBezTo>
                <a:lnTo>
                  <a:pt x="5300" y="1749"/>
                </a:lnTo>
                <a:cubicBezTo>
                  <a:pt x="5443" y="1749"/>
                  <a:pt x="5550" y="1642"/>
                  <a:pt x="5550" y="1500"/>
                </a:cubicBezTo>
                <a:lnTo>
                  <a:pt x="5550" y="233"/>
                </a:lnTo>
                <a:cubicBezTo>
                  <a:pt x="5550" y="108"/>
                  <a:pt x="5443" y="1"/>
                  <a:pt x="530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8" name="Google Shape;1218;p51"/>
          <p:cNvGrpSpPr/>
          <p:nvPr/>
        </p:nvGrpSpPr>
        <p:grpSpPr>
          <a:xfrm>
            <a:off x="3165469" y="2800189"/>
            <a:ext cx="376199" cy="138176"/>
            <a:chOff x="3165469" y="2800189"/>
            <a:chExt cx="376199" cy="138176"/>
          </a:xfrm>
        </p:grpSpPr>
        <p:sp>
          <p:nvSpPr>
            <p:cNvPr id="1219" name="Google Shape;1219;p51"/>
            <p:cNvSpPr/>
            <p:nvPr/>
          </p:nvSpPr>
          <p:spPr>
            <a:xfrm>
              <a:off x="3428586" y="2830949"/>
              <a:ext cx="76655" cy="76655"/>
            </a:xfrm>
            <a:custGeom>
              <a:avLst/>
              <a:gdLst/>
              <a:ahLst/>
              <a:cxnLst/>
              <a:rect l="l" t="t" r="r" b="b"/>
              <a:pathLst>
                <a:path w="2178" h="2178" extrusionOk="0">
                  <a:moveTo>
                    <a:pt x="589" y="482"/>
                  </a:moveTo>
                  <a:lnTo>
                    <a:pt x="589" y="1678"/>
                  </a:lnTo>
                  <a:cubicBezTo>
                    <a:pt x="482" y="1606"/>
                    <a:pt x="393" y="1482"/>
                    <a:pt x="357" y="1357"/>
                  </a:cubicBezTo>
                  <a:cubicBezTo>
                    <a:pt x="322" y="1267"/>
                    <a:pt x="304" y="1178"/>
                    <a:pt x="304" y="1089"/>
                  </a:cubicBezTo>
                  <a:cubicBezTo>
                    <a:pt x="304" y="982"/>
                    <a:pt x="322" y="893"/>
                    <a:pt x="357" y="804"/>
                  </a:cubicBezTo>
                  <a:cubicBezTo>
                    <a:pt x="393" y="679"/>
                    <a:pt x="482" y="572"/>
                    <a:pt x="589" y="482"/>
                  </a:cubicBezTo>
                  <a:close/>
                  <a:moveTo>
                    <a:pt x="1571" y="482"/>
                  </a:moveTo>
                  <a:cubicBezTo>
                    <a:pt x="1678" y="572"/>
                    <a:pt x="1767" y="679"/>
                    <a:pt x="1803" y="804"/>
                  </a:cubicBezTo>
                  <a:cubicBezTo>
                    <a:pt x="1838" y="893"/>
                    <a:pt x="1856" y="982"/>
                    <a:pt x="1856" y="1089"/>
                  </a:cubicBezTo>
                  <a:cubicBezTo>
                    <a:pt x="1856" y="1178"/>
                    <a:pt x="1838" y="1267"/>
                    <a:pt x="1803" y="1357"/>
                  </a:cubicBezTo>
                  <a:cubicBezTo>
                    <a:pt x="1767" y="1482"/>
                    <a:pt x="1678" y="1606"/>
                    <a:pt x="1571" y="1678"/>
                  </a:cubicBezTo>
                  <a:lnTo>
                    <a:pt x="1571" y="482"/>
                  </a:lnTo>
                  <a:close/>
                  <a:moveTo>
                    <a:pt x="1071" y="286"/>
                  </a:moveTo>
                  <a:cubicBezTo>
                    <a:pt x="1142" y="286"/>
                    <a:pt x="1196" y="286"/>
                    <a:pt x="1249" y="304"/>
                  </a:cubicBezTo>
                  <a:lnTo>
                    <a:pt x="1249" y="1856"/>
                  </a:lnTo>
                  <a:cubicBezTo>
                    <a:pt x="1196" y="1874"/>
                    <a:pt x="1142" y="1874"/>
                    <a:pt x="1071" y="1874"/>
                  </a:cubicBezTo>
                  <a:cubicBezTo>
                    <a:pt x="1018" y="1874"/>
                    <a:pt x="964" y="1874"/>
                    <a:pt x="910" y="1856"/>
                  </a:cubicBezTo>
                  <a:lnTo>
                    <a:pt x="910" y="304"/>
                  </a:lnTo>
                  <a:cubicBezTo>
                    <a:pt x="964" y="286"/>
                    <a:pt x="1018" y="286"/>
                    <a:pt x="1071" y="286"/>
                  </a:cubicBezTo>
                  <a:close/>
                  <a:moveTo>
                    <a:pt x="1089" y="1"/>
                  </a:moveTo>
                  <a:cubicBezTo>
                    <a:pt x="643" y="1"/>
                    <a:pt x="232" y="268"/>
                    <a:pt x="72" y="696"/>
                  </a:cubicBezTo>
                  <a:cubicBezTo>
                    <a:pt x="18" y="821"/>
                    <a:pt x="0" y="946"/>
                    <a:pt x="0" y="1089"/>
                  </a:cubicBezTo>
                  <a:cubicBezTo>
                    <a:pt x="0" y="1214"/>
                    <a:pt x="18" y="1339"/>
                    <a:pt x="72" y="1464"/>
                  </a:cubicBezTo>
                  <a:cubicBezTo>
                    <a:pt x="232" y="1892"/>
                    <a:pt x="643" y="2177"/>
                    <a:pt x="1089" y="2177"/>
                  </a:cubicBezTo>
                  <a:cubicBezTo>
                    <a:pt x="1535" y="2177"/>
                    <a:pt x="1945" y="1892"/>
                    <a:pt x="2106" y="1464"/>
                  </a:cubicBezTo>
                  <a:cubicBezTo>
                    <a:pt x="2142" y="1339"/>
                    <a:pt x="2177" y="1214"/>
                    <a:pt x="2177" y="1089"/>
                  </a:cubicBezTo>
                  <a:cubicBezTo>
                    <a:pt x="2177" y="946"/>
                    <a:pt x="2142" y="821"/>
                    <a:pt x="2106" y="696"/>
                  </a:cubicBezTo>
                  <a:cubicBezTo>
                    <a:pt x="1945" y="268"/>
                    <a:pt x="1535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1"/>
            <p:cNvSpPr/>
            <p:nvPr/>
          </p:nvSpPr>
          <p:spPr>
            <a:xfrm>
              <a:off x="3199362" y="2830914"/>
              <a:ext cx="82955" cy="76690"/>
            </a:xfrm>
            <a:custGeom>
              <a:avLst/>
              <a:gdLst/>
              <a:ahLst/>
              <a:cxnLst/>
              <a:rect l="l" t="t" r="r" b="b"/>
              <a:pathLst>
                <a:path w="2357" h="2179" extrusionOk="0">
                  <a:moveTo>
                    <a:pt x="1179" y="305"/>
                  </a:moveTo>
                  <a:cubicBezTo>
                    <a:pt x="1375" y="305"/>
                    <a:pt x="1571" y="394"/>
                    <a:pt x="1714" y="537"/>
                  </a:cubicBezTo>
                  <a:cubicBezTo>
                    <a:pt x="1892" y="697"/>
                    <a:pt x="1964" y="929"/>
                    <a:pt x="1946" y="1161"/>
                  </a:cubicBezTo>
                  <a:lnTo>
                    <a:pt x="1089" y="305"/>
                  </a:lnTo>
                  <a:close/>
                  <a:moveTo>
                    <a:pt x="768" y="430"/>
                  </a:moveTo>
                  <a:lnTo>
                    <a:pt x="1821" y="1500"/>
                  </a:lnTo>
                  <a:cubicBezTo>
                    <a:pt x="1803" y="1536"/>
                    <a:pt x="1767" y="1590"/>
                    <a:pt x="1714" y="1625"/>
                  </a:cubicBezTo>
                  <a:cubicBezTo>
                    <a:pt x="1678" y="1679"/>
                    <a:pt x="1642" y="1715"/>
                    <a:pt x="1589" y="1732"/>
                  </a:cubicBezTo>
                  <a:lnTo>
                    <a:pt x="518" y="680"/>
                  </a:lnTo>
                  <a:cubicBezTo>
                    <a:pt x="554" y="626"/>
                    <a:pt x="590" y="573"/>
                    <a:pt x="625" y="537"/>
                  </a:cubicBezTo>
                  <a:cubicBezTo>
                    <a:pt x="661" y="501"/>
                    <a:pt x="715" y="466"/>
                    <a:pt x="768" y="430"/>
                  </a:cubicBezTo>
                  <a:close/>
                  <a:moveTo>
                    <a:pt x="411" y="1001"/>
                  </a:moveTo>
                  <a:lnTo>
                    <a:pt x="1250" y="1857"/>
                  </a:lnTo>
                  <a:cubicBezTo>
                    <a:pt x="1229" y="1859"/>
                    <a:pt x="1207" y="1860"/>
                    <a:pt x="1185" y="1860"/>
                  </a:cubicBezTo>
                  <a:cubicBezTo>
                    <a:pt x="987" y="1860"/>
                    <a:pt x="770" y="1786"/>
                    <a:pt x="625" y="1625"/>
                  </a:cubicBezTo>
                  <a:cubicBezTo>
                    <a:pt x="465" y="1465"/>
                    <a:pt x="376" y="1233"/>
                    <a:pt x="411" y="1001"/>
                  </a:cubicBezTo>
                  <a:close/>
                  <a:moveTo>
                    <a:pt x="1168" y="0"/>
                  </a:moveTo>
                  <a:cubicBezTo>
                    <a:pt x="1021" y="0"/>
                    <a:pt x="872" y="30"/>
                    <a:pt x="732" y="91"/>
                  </a:cubicBezTo>
                  <a:cubicBezTo>
                    <a:pt x="608" y="144"/>
                    <a:pt x="501" y="216"/>
                    <a:pt x="411" y="323"/>
                  </a:cubicBezTo>
                  <a:cubicBezTo>
                    <a:pt x="304" y="412"/>
                    <a:pt x="233" y="519"/>
                    <a:pt x="179" y="644"/>
                  </a:cubicBezTo>
                  <a:cubicBezTo>
                    <a:pt x="1" y="1054"/>
                    <a:pt x="90" y="1536"/>
                    <a:pt x="411" y="1857"/>
                  </a:cubicBezTo>
                  <a:cubicBezTo>
                    <a:pt x="608" y="2054"/>
                    <a:pt x="893" y="2178"/>
                    <a:pt x="1179" y="2178"/>
                  </a:cubicBezTo>
                  <a:cubicBezTo>
                    <a:pt x="1321" y="2178"/>
                    <a:pt x="1482" y="2143"/>
                    <a:pt x="1607" y="2071"/>
                  </a:cubicBezTo>
                  <a:lnTo>
                    <a:pt x="1625" y="2071"/>
                  </a:lnTo>
                  <a:cubicBezTo>
                    <a:pt x="1750" y="2018"/>
                    <a:pt x="1857" y="1946"/>
                    <a:pt x="1946" y="1857"/>
                  </a:cubicBezTo>
                  <a:cubicBezTo>
                    <a:pt x="2035" y="1750"/>
                    <a:pt x="2106" y="1643"/>
                    <a:pt x="2160" y="1536"/>
                  </a:cubicBezTo>
                  <a:lnTo>
                    <a:pt x="2160" y="1518"/>
                  </a:lnTo>
                  <a:cubicBezTo>
                    <a:pt x="2356" y="1108"/>
                    <a:pt x="2267" y="626"/>
                    <a:pt x="1946" y="323"/>
                  </a:cubicBezTo>
                  <a:cubicBezTo>
                    <a:pt x="1734" y="111"/>
                    <a:pt x="1453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1"/>
            <p:cNvSpPr/>
            <p:nvPr/>
          </p:nvSpPr>
          <p:spPr>
            <a:xfrm>
              <a:off x="3242722" y="2800189"/>
              <a:ext cx="298946" cy="138176"/>
            </a:xfrm>
            <a:custGeom>
              <a:avLst/>
              <a:gdLst/>
              <a:ahLst/>
              <a:cxnLst/>
              <a:rect l="l" t="t" r="r" b="b"/>
              <a:pathLst>
                <a:path w="8494" h="3926" extrusionOk="0">
                  <a:moveTo>
                    <a:pt x="4122" y="643"/>
                  </a:moveTo>
                  <a:lnTo>
                    <a:pt x="4122" y="1000"/>
                  </a:lnTo>
                  <a:lnTo>
                    <a:pt x="2195" y="1000"/>
                  </a:lnTo>
                  <a:lnTo>
                    <a:pt x="2195" y="643"/>
                  </a:lnTo>
                  <a:close/>
                  <a:moveTo>
                    <a:pt x="4122" y="1303"/>
                  </a:moveTo>
                  <a:lnTo>
                    <a:pt x="4122" y="1660"/>
                  </a:lnTo>
                  <a:lnTo>
                    <a:pt x="2195" y="1660"/>
                  </a:lnTo>
                  <a:lnTo>
                    <a:pt x="2195" y="1303"/>
                  </a:lnTo>
                  <a:close/>
                  <a:moveTo>
                    <a:pt x="196" y="0"/>
                  </a:moveTo>
                  <a:cubicBezTo>
                    <a:pt x="161" y="0"/>
                    <a:pt x="125" y="0"/>
                    <a:pt x="107" y="18"/>
                  </a:cubicBezTo>
                  <a:cubicBezTo>
                    <a:pt x="0" y="161"/>
                    <a:pt x="107" y="304"/>
                    <a:pt x="232" y="304"/>
                  </a:cubicBezTo>
                  <a:lnTo>
                    <a:pt x="1874" y="304"/>
                  </a:lnTo>
                  <a:lnTo>
                    <a:pt x="1874" y="1713"/>
                  </a:lnTo>
                  <a:cubicBezTo>
                    <a:pt x="1874" y="1856"/>
                    <a:pt x="1998" y="1981"/>
                    <a:pt x="2141" y="1981"/>
                  </a:cubicBezTo>
                  <a:lnTo>
                    <a:pt x="4175" y="1981"/>
                  </a:lnTo>
                  <a:cubicBezTo>
                    <a:pt x="4318" y="1981"/>
                    <a:pt x="4425" y="1856"/>
                    <a:pt x="4425" y="1713"/>
                  </a:cubicBezTo>
                  <a:lnTo>
                    <a:pt x="4425" y="304"/>
                  </a:lnTo>
                  <a:lnTo>
                    <a:pt x="8136" y="304"/>
                  </a:lnTo>
                  <a:cubicBezTo>
                    <a:pt x="8172" y="304"/>
                    <a:pt x="8190" y="322"/>
                    <a:pt x="8190" y="357"/>
                  </a:cubicBezTo>
                  <a:lnTo>
                    <a:pt x="8190" y="3551"/>
                  </a:lnTo>
                  <a:cubicBezTo>
                    <a:pt x="8190" y="3587"/>
                    <a:pt x="8172" y="3605"/>
                    <a:pt x="8136" y="3605"/>
                  </a:cubicBezTo>
                  <a:lnTo>
                    <a:pt x="6745" y="3605"/>
                  </a:lnTo>
                  <a:cubicBezTo>
                    <a:pt x="6655" y="3605"/>
                    <a:pt x="6584" y="3658"/>
                    <a:pt x="6566" y="3747"/>
                  </a:cubicBezTo>
                  <a:cubicBezTo>
                    <a:pt x="6566" y="3837"/>
                    <a:pt x="6638" y="3926"/>
                    <a:pt x="6727" y="3926"/>
                  </a:cubicBezTo>
                  <a:lnTo>
                    <a:pt x="8136" y="3926"/>
                  </a:lnTo>
                  <a:cubicBezTo>
                    <a:pt x="8333" y="3926"/>
                    <a:pt x="8493" y="3747"/>
                    <a:pt x="8493" y="3551"/>
                  </a:cubicBezTo>
                  <a:lnTo>
                    <a:pt x="8493" y="357"/>
                  </a:lnTo>
                  <a:cubicBezTo>
                    <a:pt x="8493" y="161"/>
                    <a:pt x="8333" y="0"/>
                    <a:pt x="8136" y="0"/>
                  </a:cubicBezTo>
                  <a:lnTo>
                    <a:pt x="4389" y="0"/>
                  </a:lnTo>
                  <a:cubicBezTo>
                    <a:pt x="4247" y="0"/>
                    <a:pt x="4122" y="125"/>
                    <a:pt x="4122" y="268"/>
                  </a:cubicBezTo>
                  <a:lnTo>
                    <a:pt x="4122" y="339"/>
                  </a:lnTo>
                  <a:lnTo>
                    <a:pt x="2195" y="339"/>
                  </a:lnTo>
                  <a:lnTo>
                    <a:pt x="2195" y="161"/>
                  </a:lnTo>
                  <a:cubicBezTo>
                    <a:pt x="2195" y="72"/>
                    <a:pt x="2123" y="0"/>
                    <a:pt x="2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1"/>
            <p:cNvSpPr/>
            <p:nvPr/>
          </p:nvSpPr>
          <p:spPr>
            <a:xfrm>
              <a:off x="3165469" y="2800189"/>
              <a:ext cx="296447" cy="138176"/>
            </a:xfrm>
            <a:custGeom>
              <a:avLst/>
              <a:gdLst/>
              <a:ahLst/>
              <a:cxnLst/>
              <a:rect l="l" t="t" r="r" b="b"/>
              <a:pathLst>
                <a:path w="8423" h="3926" extrusionOk="0">
                  <a:moveTo>
                    <a:pt x="6335" y="3105"/>
                  </a:moveTo>
                  <a:cubicBezTo>
                    <a:pt x="6459" y="3105"/>
                    <a:pt x="6567" y="3141"/>
                    <a:pt x="6656" y="3212"/>
                  </a:cubicBezTo>
                  <a:lnTo>
                    <a:pt x="7155" y="3605"/>
                  </a:lnTo>
                  <a:lnTo>
                    <a:pt x="3551" y="3605"/>
                  </a:lnTo>
                  <a:lnTo>
                    <a:pt x="4033" y="3212"/>
                  </a:lnTo>
                  <a:cubicBezTo>
                    <a:pt x="4122" y="3141"/>
                    <a:pt x="4247" y="3105"/>
                    <a:pt x="4354" y="3105"/>
                  </a:cubicBezTo>
                  <a:close/>
                  <a:moveTo>
                    <a:pt x="161" y="0"/>
                  </a:moveTo>
                  <a:cubicBezTo>
                    <a:pt x="72" y="0"/>
                    <a:pt x="0" y="72"/>
                    <a:pt x="0" y="161"/>
                  </a:cubicBezTo>
                  <a:lnTo>
                    <a:pt x="0" y="3747"/>
                  </a:lnTo>
                  <a:cubicBezTo>
                    <a:pt x="0" y="3837"/>
                    <a:pt x="72" y="3926"/>
                    <a:pt x="161" y="3926"/>
                  </a:cubicBezTo>
                  <a:lnTo>
                    <a:pt x="8244" y="3926"/>
                  </a:lnTo>
                  <a:cubicBezTo>
                    <a:pt x="8262" y="3926"/>
                    <a:pt x="8279" y="3908"/>
                    <a:pt x="8297" y="3890"/>
                  </a:cubicBezTo>
                  <a:cubicBezTo>
                    <a:pt x="8422" y="3765"/>
                    <a:pt x="8315" y="3605"/>
                    <a:pt x="8190" y="3605"/>
                  </a:cubicBezTo>
                  <a:lnTo>
                    <a:pt x="7691" y="3605"/>
                  </a:lnTo>
                  <a:lnTo>
                    <a:pt x="6870" y="2962"/>
                  </a:lnTo>
                  <a:cubicBezTo>
                    <a:pt x="6727" y="2855"/>
                    <a:pt x="6549" y="2784"/>
                    <a:pt x="6352" y="2784"/>
                  </a:cubicBezTo>
                  <a:lnTo>
                    <a:pt x="4336" y="2784"/>
                  </a:lnTo>
                  <a:cubicBezTo>
                    <a:pt x="4158" y="2784"/>
                    <a:pt x="3979" y="2855"/>
                    <a:pt x="3819" y="2962"/>
                  </a:cubicBezTo>
                  <a:lnTo>
                    <a:pt x="3016" y="3605"/>
                  </a:lnTo>
                  <a:lnTo>
                    <a:pt x="375" y="3605"/>
                  </a:lnTo>
                  <a:cubicBezTo>
                    <a:pt x="339" y="3605"/>
                    <a:pt x="322" y="3587"/>
                    <a:pt x="322" y="3551"/>
                  </a:cubicBezTo>
                  <a:lnTo>
                    <a:pt x="322" y="322"/>
                  </a:lnTo>
                  <a:cubicBezTo>
                    <a:pt x="322" y="322"/>
                    <a:pt x="322" y="304"/>
                    <a:pt x="339" y="304"/>
                  </a:cubicBezTo>
                  <a:lnTo>
                    <a:pt x="1731" y="304"/>
                  </a:lnTo>
                  <a:cubicBezTo>
                    <a:pt x="1749" y="304"/>
                    <a:pt x="1785" y="304"/>
                    <a:pt x="1785" y="286"/>
                  </a:cubicBezTo>
                  <a:cubicBezTo>
                    <a:pt x="1910" y="143"/>
                    <a:pt x="1820" y="0"/>
                    <a:pt x="1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51"/>
          <p:cNvGrpSpPr/>
          <p:nvPr/>
        </p:nvGrpSpPr>
        <p:grpSpPr>
          <a:xfrm>
            <a:off x="8040393" y="2693443"/>
            <a:ext cx="376833" cy="351668"/>
            <a:chOff x="8040393" y="2693443"/>
            <a:chExt cx="376833" cy="351668"/>
          </a:xfrm>
        </p:grpSpPr>
        <p:sp>
          <p:nvSpPr>
            <p:cNvPr id="1224" name="Google Shape;1224;p51"/>
            <p:cNvSpPr/>
            <p:nvPr/>
          </p:nvSpPr>
          <p:spPr>
            <a:xfrm>
              <a:off x="8189232" y="2889338"/>
              <a:ext cx="45894" cy="45894"/>
            </a:xfrm>
            <a:custGeom>
              <a:avLst/>
              <a:gdLst/>
              <a:ahLst/>
              <a:cxnLst/>
              <a:rect l="l" t="t" r="r" b="b"/>
              <a:pathLst>
                <a:path w="1304" h="1304" extrusionOk="0">
                  <a:moveTo>
                    <a:pt x="661" y="304"/>
                  </a:moveTo>
                  <a:cubicBezTo>
                    <a:pt x="839" y="304"/>
                    <a:pt x="1000" y="465"/>
                    <a:pt x="1000" y="643"/>
                  </a:cubicBezTo>
                  <a:cubicBezTo>
                    <a:pt x="1000" y="840"/>
                    <a:pt x="839" y="982"/>
                    <a:pt x="661" y="982"/>
                  </a:cubicBezTo>
                  <a:cubicBezTo>
                    <a:pt x="465" y="982"/>
                    <a:pt x="322" y="840"/>
                    <a:pt x="322" y="643"/>
                  </a:cubicBezTo>
                  <a:cubicBezTo>
                    <a:pt x="322" y="465"/>
                    <a:pt x="465" y="304"/>
                    <a:pt x="661" y="304"/>
                  </a:cubicBezTo>
                  <a:close/>
                  <a:moveTo>
                    <a:pt x="661" y="1"/>
                  </a:moveTo>
                  <a:cubicBezTo>
                    <a:pt x="304" y="1"/>
                    <a:pt x="1" y="286"/>
                    <a:pt x="1" y="643"/>
                  </a:cubicBezTo>
                  <a:cubicBezTo>
                    <a:pt x="1" y="1018"/>
                    <a:pt x="304" y="1304"/>
                    <a:pt x="661" y="1304"/>
                  </a:cubicBezTo>
                  <a:cubicBezTo>
                    <a:pt x="1018" y="1304"/>
                    <a:pt x="1303" y="1018"/>
                    <a:pt x="1303" y="643"/>
                  </a:cubicBezTo>
                  <a:cubicBezTo>
                    <a:pt x="1303" y="286"/>
                    <a:pt x="1018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1"/>
            <p:cNvSpPr/>
            <p:nvPr/>
          </p:nvSpPr>
          <p:spPr>
            <a:xfrm>
              <a:off x="8040393" y="2693443"/>
              <a:ext cx="376833" cy="351668"/>
            </a:xfrm>
            <a:custGeom>
              <a:avLst/>
              <a:gdLst/>
              <a:ahLst/>
              <a:cxnLst/>
              <a:rect l="l" t="t" r="r" b="b"/>
              <a:pathLst>
                <a:path w="10707" h="9992" extrusionOk="0">
                  <a:moveTo>
                    <a:pt x="4600" y="560"/>
                  </a:moveTo>
                  <a:cubicBezTo>
                    <a:pt x="4635" y="560"/>
                    <a:pt x="4672" y="565"/>
                    <a:pt x="4711" y="571"/>
                  </a:cubicBezTo>
                  <a:lnTo>
                    <a:pt x="4801" y="1106"/>
                  </a:lnTo>
                  <a:cubicBezTo>
                    <a:pt x="4781" y="1102"/>
                    <a:pt x="4762" y="1099"/>
                    <a:pt x="4743" y="1099"/>
                  </a:cubicBezTo>
                  <a:cubicBezTo>
                    <a:pt x="4691" y="1099"/>
                    <a:pt x="4639" y="1116"/>
                    <a:pt x="4586" y="1142"/>
                  </a:cubicBezTo>
                  <a:lnTo>
                    <a:pt x="4123" y="1410"/>
                  </a:lnTo>
                  <a:cubicBezTo>
                    <a:pt x="4070" y="1436"/>
                    <a:pt x="4018" y="1452"/>
                    <a:pt x="3966" y="1452"/>
                  </a:cubicBezTo>
                  <a:cubicBezTo>
                    <a:pt x="3947" y="1452"/>
                    <a:pt x="3928" y="1450"/>
                    <a:pt x="3908" y="1445"/>
                  </a:cubicBezTo>
                  <a:cubicBezTo>
                    <a:pt x="3837" y="1428"/>
                    <a:pt x="3784" y="1374"/>
                    <a:pt x="3748" y="1320"/>
                  </a:cubicBezTo>
                  <a:cubicBezTo>
                    <a:pt x="3712" y="1249"/>
                    <a:pt x="3694" y="1178"/>
                    <a:pt x="3712" y="1106"/>
                  </a:cubicBezTo>
                  <a:cubicBezTo>
                    <a:pt x="3748" y="1035"/>
                    <a:pt x="3784" y="981"/>
                    <a:pt x="3855" y="946"/>
                  </a:cubicBezTo>
                  <a:lnTo>
                    <a:pt x="4426" y="607"/>
                  </a:lnTo>
                  <a:cubicBezTo>
                    <a:pt x="4482" y="573"/>
                    <a:pt x="4539" y="560"/>
                    <a:pt x="4600" y="560"/>
                  </a:cubicBezTo>
                  <a:close/>
                  <a:moveTo>
                    <a:pt x="6710" y="518"/>
                  </a:moveTo>
                  <a:cubicBezTo>
                    <a:pt x="6781" y="857"/>
                    <a:pt x="6924" y="1160"/>
                    <a:pt x="7067" y="1410"/>
                  </a:cubicBezTo>
                  <a:cubicBezTo>
                    <a:pt x="7013" y="1445"/>
                    <a:pt x="6942" y="1481"/>
                    <a:pt x="6888" y="1535"/>
                  </a:cubicBezTo>
                  <a:lnTo>
                    <a:pt x="6460" y="1998"/>
                  </a:lnTo>
                  <a:cubicBezTo>
                    <a:pt x="6230" y="1938"/>
                    <a:pt x="5983" y="1902"/>
                    <a:pt x="5731" y="1902"/>
                  </a:cubicBezTo>
                  <a:cubicBezTo>
                    <a:pt x="5612" y="1902"/>
                    <a:pt x="5492" y="1910"/>
                    <a:pt x="5372" y="1927"/>
                  </a:cubicBezTo>
                  <a:lnTo>
                    <a:pt x="5603" y="1695"/>
                  </a:lnTo>
                  <a:cubicBezTo>
                    <a:pt x="5639" y="1659"/>
                    <a:pt x="5657" y="1606"/>
                    <a:pt x="5639" y="1552"/>
                  </a:cubicBezTo>
                  <a:cubicBezTo>
                    <a:pt x="5639" y="1499"/>
                    <a:pt x="5603" y="1463"/>
                    <a:pt x="5568" y="1445"/>
                  </a:cubicBezTo>
                  <a:lnTo>
                    <a:pt x="5157" y="1249"/>
                  </a:lnTo>
                  <a:lnTo>
                    <a:pt x="5050" y="732"/>
                  </a:lnTo>
                  <a:lnTo>
                    <a:pt x="5960" y="1160"/>
                  </a:lnTo>
                  <a:cubicBezTo>
                    <a:pt x="5979" y="1173"/>
                    <a:pt x="6001" y="1178"/>
                    <a:pt x="6022" y="1178"/>
                  </a:cubicBezTo>
                  <a:cubicBezTo>
                    <a:pt x="6062" y="1178"/>
                    <a:pt x="6104" y="1159"/>
                    <a:pt x="6139" y="1124"/>
                  </a:cubicBezTo>
                  <a:lnTo>
                    <a:pt x="6710" y="518"/>
                  </a:lnTo>
                  <a:close/>
                  <a:moveTo>
                    <a:pt x="7334" y="1642"/>
                  </a:moveTo>
                  <a:cubicBezTo>
                    <a:pt x="7406" y="1642"/>
                    <a:pt x="7477" y="1642"/>
                    <a:pt x="7548" y="1677"/>
                  </a:cubicBezTo>
                  <a:cubicBezTo>
                    <a:pt x="8012" y="1909"/>
                    <a:pt x="8476" y="2248"/>
                    <a:pt x="8887" y="2641"/>
                  </a:cubicBezTo>
                  <a:cubicBezTo>
                    <a:pt x="8994" y="2748"/>
                    <a:pt x="9047" y="2908"/>
                    <a:pt x="9029" y="3069"/>
                  </a:cubicBezTo>
                  <a:cubicBezTo>
                    <a:pt x="9029" y="3212"/>
                    <a:pt x="8940" y="3355"/>
                    <a:pt x="8797" y="3444"/>
                  </a:cubicBezTo>
                  <a:lnTo>
                    <a:pt x="8387" y="3729"/>
                  </a:lnTo>
                  <a:cubicBezTo>
                    <a:pt x="8101" y="2962"/>
                    <a:pt x="7513" y="2391"/>
                    <a:pt x="6799" y="2106"/>
                  </a:cubicBezTo>
                  <a:lnTo>
                    <a:pt x="7120" y="1749"/>
                  </a:lnTo>
                  <a:cubicBezTo>
                    <a:pt x="7174" y="1695"/>
                    <a:pt x="7245" y="1659"/>
                    <a:pt x="7334" y="1642"/>
                  </a:cubicBezTo>
                  <a:close/>
                  <a:moveTo>
                    <a:pt x="10385" y="2676"/>
                  </a:moveTo>
                  <a:cubicBezTo>
                    <a:pt x="10385" y="2712"/>
                    <a:pt x="10403" y="2748"/>
                    <a:pt x="10403" y="2784"/>
                  </a:cubicBezTo>
                  <a:lnTo>
                    <a:pt x="10403" y="3640"/>
                  </a:lnTo>
                  <a:lnTo>
                    <a:pt x="9333" y="4282"/>
                  </a:lnTo>
                  <a:cubicBezTo>
                    <a:pt x="9190" y="4372"/>
                    <a:pt x="9118" y="4532"/>
                    <a:pt x="9172" y="4693"/>
                  </a:cubicBezTo>
                  <a:lnTo>
                    <a:pt x="9404" y="5406"/>
                  </a:lnTo>
                  <a:lnTo>
                    <a:pt x="8904" y="5406"/>
                  </a:lnTo>
                  <a:lnTo>
                    <a:pt x="8476" y="4033"/>
                  </a:lnTo>
                  <a:lnTo>
                    <a:pt x="8976" y="3711"/>
                  </a:lnTo>
                  <a:cubicBezTo>
                    <a:pt x="9190" y="3586"/>
                    <a:pt x="9333" y="3355"/>
                    <a:pt x="9350" y="3105"/>
                  </a:cubicBezTo>
                  <a:cubicBezTo>
                    <a:pt x="9350" y="3069"/>
                    <a:pt x="9350" y="3051"/>
                    <a:pt x="9350" y="3033"/>
                  </a:cubicBezTo>
                  <a:lnTo>
                    <a:pt x="9404" y="3033"/>
                  </a:lnTo>
                  <a:cubicBezTo>
                    <a:pt x="9565" y="3033"/>
                    <a:pt x="9707" y="3015"/>
                    <a:pt x="9850" y="2980"/>
                  </a:cubicBezTo>
                  <a:cubicBezTo>
                    <a:pt x="10046" y="2926"/>
                    <a:pt x="10225" y="2819"/>
                    <a:pt x="10385" y="2676"/>
                  </a:cubicBezTo>
                  <a:close/>
                  <a:moveTo>
                    <a:pt x="10403" y="4015"/>
                  </a:moveTo>
                  <a:lnTo>
                    <a:pt x="10403" y="4871"/>
                  </a:lnTo>
                  <a:cubicBezTo>
                    <a:pt x="10403" y="5157"/>
                    <a:pt x="10153" y="5406"/>
                    <a:pt x="9868" y="5406"/>
                  </a:cubicBezTo>
                  <a:lnTo>
                    <a:pt x="9743" y="5406"/>
                  </a:lnTo>
                  <a:lnTo>
                    <a:pt x="9475" y="4603"/>
                  </a:lnTo>
                  <a:cubicBezTo>
                    <a:pt x="9475" y="4586"/>
                    <a:pt x="9475" y="4568"/>
                    <a:pt x="9493" y="4550"/>
                  </a:cubicBezTo>
                  <a:lnTo>
                    <a:pt x="10403" y="4015"/>
                  </a:lnTo>
                  <a:close/>
                  <a:moveTo>
                    <a:pt x="1321" y="4354"/>
                  </a:moveTo>
                  <a:lnTo>
                    <a:pt x="1607" y="4514"/>
                  </a:lnTo>
                  <a:lnTo>
                    <a:pt x="1410" y="5460"/>
                  </a:lnTo>
                  <a:lnTo>
                    <a:pt x="1071" y="5496"/>
                  </a:lnTo>
                  <a:lnTo>
                    <a:pt x="1321" y="4354"/>
                  </a:lnTo>
                  <a:close/>
                  <a:moveTo>
                    <a:pt x="1767" y="6870"/>
                  </a:moveTo>
                  <a:cubicBezTo>
                    <a:pt x="1785" y="6959"/>
                    <a:pt x="1803" y="7048"/>
                    <a:pt x="1839" y="7137"/>
                  </a:cubicBezTo>
                  <a:cubicBezTo>
                    <a:pt x="1749" y="7226"/>
                    <a:pt x="1678" y="7316"/>
                    <a:pt x="1642" y="7423"/>
                  </a:cubicBezTo>
                  <a:lnTo>
                    <a:pt x="1214" y="7423"/>
                  </a:lnTo>
                  <a:lnTo>
                    <a:pt x="1214" y="6870"/>
                  </a:lnTo>
                  <a:close/>
                  <a:moveTo>
                    <a:pt x="2552" y="6816"/>
                  </a:moveTo>
                  <a:cubicBezTo>
                    <a:pt x="2606" y="7030"/>
                    <a:pt x="2695" y="7244"/>
                    <a:pt x="2802" y="7423"/>
                  </a:cubicBezTo>
                  <a:lnTo>
                    <a:pt x="1999" y="7423"/>
                  </a:lnTo>
                  <a:cubicBezTo>
                    <a:pt x="2017" y="7405"/>
                    <a:pt x="2053" y="7369"/>
                    <a:pt x="2088" y="7333"/>
                  </a:cubicBezTo>
                  <a:cubicBezTo>
                    <a:pt x="2160" y="7280"/>
                    <a:pt x="2196" y="7173"/>
                    <a:pt x="2160" y="7084"/>
                  </a:cubicBezTo>
                  <a:cubicBezTo>
                    <a:pt x="2142" y="7012"/>
                    <a:pt x="2124" y="6941"/>
                    <a:pt x="2106" y="6870"/>
                  </a:cubicBezTo>
                  <a:lnTo>
                    <a:pt x="2303" y="6870"/>
                  </a:lnTo>
                  <a:cubicBezTo>
                    <a:pt x="2392" y="6870"/>
                    <a:pt x="2481" y="6852"/>
                    <a:pt x="2552" y="6816"/>
                  </a:cubicBezTo>
                  <a:close/>
                  <a:moveTo>
                    <a:pt x="4747" y="4496"/>
                  </a:moveTo>
                  <a:cubicBezTo>
                    <a:pt x="5425" y="4496"/>
                    <a:pt x="6014" y="4907"/>
                    <a:pt x="6228" y="5531"/>
                  </a:cubicBezTo>
                  <a:lnTo>
                    <a:pt x="6513" y="6388"/>
                  </a:lnTo>
                  <a:cubicBezTo>
                    <a:pt x="6585" y="6584"/>
                    <a:pt x="6728" y="6727"/>
                    <a:pt x="6906" y="6798"/>
                  </a:cubicBezTo>
                  <a:cubicBezTo>
                    <a:pt x="6835" y="7030"/>
                    <a:pt x="6728" y="7244"/>
                    <a:pt x="6603" y="7423"/>
                  </a:cubicBezTo>
                  <a:lnTo>
                    <a:pt x="3177" y="7423"/>
                  </a:lnTo>
                  <a:cubicBezTo>
                    <a:pt x="3016" y="7191"/>
                    <a:pt x="2891" y="6905"/>
                    <a:pt x="2838" y="6620"/>
                  </a:cubicBezTo>
                  <a:cubicBezTo>
                    <a:pt x="2891" y="6566"/>
                    <a:pt x="2927" y="6495"/>
                    <a:pt x="2963" y="6406"/>
                  </a:cubicBezTo>
                  <a:lnTo>
                    <a:pt x="3302" y="5496"/>
                  </a:lnTo>
                  <a:cubicBezTo>
                    <a:pt x="3534" y="4889"/>
                    <a:pt x="4123" y="4496"/>
                    <a:pt x="4747" y="4496"/>
                  </a:cubicBezTo>
                  <a:close/>
                  <a:moveTo>
                    <a:pt x="7673" y="6870"/>
                  </a:moveTo>
                  <a:cubicBezTo>
                    <a:pt x="7638" y="7048"/>
                    <a:pt x="7584" y="7209"/>
                    <a:pt x="7495" y="7387"/>
                  </a:cubicBezTo>
                  <a:cubicBezTo>
                    <a:pt x="7495" y="7387"/>
                    <a:pt x="7495" y="7405"/>
                    <a:pt x="7495" y="7423"/>
                  </a:cubicBezTo>
                  <a:lnTo>
                    <a:pt x="6960" y="7423"/>
                  </a:lnTo>
                  <a:cubicBezTo>
                    <a:pt x="7067" y="7244"/>
                    <a:pt x="7156" y="7066"/>
                    <a:pt x="7209" y="6870"/>
                  </a:cubicBezTo>
                  <a:close/>
                  <a:moveTo>
                    <a:pt x="8565" y="6870"/>
                  </a:moveTo>
                  <a:lnTo>
                    <a:pt x="8565" y="7423"/>
                  </a:lnTo>
                  <a:lnTo>
                    <a:pt x="7816" y="7423"/>
                  </a:lnTo>
                  <a:cubicBezTo>
                    <a:pt x="7887" y="7262"/>
                    <a:pt x="7941" y="7101"/>
                    <a:pt x="7977" y="6941"/>
                  </a:cubicBezTo>
                  <a:cubicBezTo>
                    <a:pt x="8048" y="6923"/>
                    <a:pt x="8101" y="6905"/>
                    <a:pt x="8173" y="6870"/>
                  </a:cubicBezTo>
                  <a:close/>
                  <a:moveTo>
                    <a:pt x="7762" y="7744"/>
                  </a:moveTo>
                  <a:cubicBezTo>
                    <a:pt x="7798" y="7753"/>
                    <a:pt x="7834" y="7757"/>
                    <a:pt x="7870" y="7757"/>
                  </a:cubicBezTo>
                  <a:cubicBezTo>
                    <a:pt x="7905" y="7757"/>
                    <a:pt x="7941" y="7753"/>
                    <a:pt x="7977" y="7744"/>
                  </a:cubicBezTo>
                  <a:lnTo>
                    <a:pt x="7977" y="7744"/>
                  </a:lnTo>
                  <a:cubicBezTo>
                    <a:pt x="7959" y="7815"/>
                    <a:pt x="7905" y="7887"/>
                    <a:pt x="7852" y="7940"/>
                  </a:cubicBezTo>
                  <a:cubicBezTo>
                    <a:pt x="7738" y="8054"/>
                    <a:pt x="7597" y="8114"/>
                    <a:pt x="7449" y="8114"/>
                  </a:cubicBezTo>
                  <a:cubicBezTo>
                    <a:pt x="7388" y="8114"/>
                    <a:pt x="7325" y="8104"/>
                    <a:pt x="7263" y="8083"/>
                  </a:cubicBezTo>
                  <a:cubicBezTo>
                    <a:pt x="7235" y="8072"/>
                    <a:pt x="7205" y="8066"/>
                    <a:pt x="7174" y="8066"/>
                  </a:cubicBezTo>
                  <a:cubicBezTo>
                    <a:pt x="7109" y="8066"/>
                    <a:pt x="7044" y="8093"/>
                    <a:pt x="6995" y="8154"/>
                  </a:cubicBezTo>
                  <a:cubicBezTo>
                    <a:pt x="6870" y="8279"/>
                    <a:pt x="6728" y="8422"/>
                    <a:pt x="6567" y="8529"/>
                  </a:cubicBezTo>
                  <a:cubicBezTo>
                    <a:pt x="6513" y="8565"/>
                    <a:pt x="6478" y="8636"/>
                    <a:pt x="6460" y="8707"/>
                  </a:cubicBezTo>
                  <a:cubicBezTo>
                    <a:pt x="6460" y="8779"/>
                    <a:pt x="6478" y="8850"/>
                    <a:pt x="6531" y="8904"/>
                  </a:cubicBezTo>
                  <a:cubicBezTo>
                    <a:pt x="6603" y="8975"/>
                    <a:pt x="6692" y="9046"/>
                    <a:pt x="6799" y="9100"/>
                  </a:cubicBezTo>
                  <a:cubicBezTo>
                    <a:pt x="6745" y="9136"/>
                    <a:pt x="6674" y="9171"/>
                    <a:pt x="6603" y="9189"/>
                  </a:cubicBezTo>
                  <a:cubicBezTo>
                    <a:pt x="6547" y="9207"/>
                    <a:pt x="6491" y="9216"/>
                    <a:pt x="6435" y="9216"/>
                  </a:cubicBezTo>
                  <a:cubicBezTo>
                    <a:pt x="6275" y="9216"/>
                    <a:pt x="6120" y="9143"/>
                    <a:pt x="6014" y="9011"/>
                  </a:cubicBezTo>
                  <a:cubicBezTo>
                    <a:pt x="5959" y="8956"/>
                    <a:pt x="5894" y="8933"/>
                    <a:pt x="5819" y="8933"/>
                  </a:cubicBezTo>
                  <a:cubicBezTo>
                    <a:pt x="5796" y="8933"/>
                    <a:pt x="5772" y="8935"/>
                    <a:pt x="5746" y="8939"/>
                  </a:cubicBezTo>
                  <a:cubicBezTo>
                    <a:pt x="5568" y="8993"/>
                    <a:pt x="5389" y="9046"/>
                    <a:pt x="5193" y="9064"/>
                  </a:cubicBezTo>
                  <a:cubicBezTo>
                    <a:pt x="5157" y="9064"/>
                    <a:pt x="5122" y="9064"/>
                    <a:pt x="5086" y="9082"/>
                  </a:cubicBezTo>
                  <a:cubicBezTo>
                    <a:pt x="4997" y="9153"/>
                    <a:pt x="4943" y="9260"/>
                    <a:pt x="4979" y="9367"/>
                  </a:cubicBezTo>
                  <a:cubicBezTo>
                    <a:pt x="4997" y="9475"/>
                    <a:pt x="5050" y="9564"/>
                    <a:pt x="5104" y="9671"/>
                  </a:cubicBezTo>
                  <a:cubicBezTo>
                    <a:pt x="5033" y="9671"/>
                    <a:pt x="4943" y="9671"/>
                    <a:pt x="4872" y="9653"/>
                  </a:cubicBezTo>
                  <a:cubicBezTo>
                    <a:pt x="4658" y="9599"/>
                    <a:pt x="4497" y="9421"/>
                    <a:pt x="4462" y="9207"/>
                  </a:cubicBezTo>
                  <a:cubicBezTo>
                    <a:pt x="4444" y="9100"/>
                    <a:pt x="4372" y="9028"/>
                    <a:pt x="4265" y="9011"/>
                  </a:cubicBezTo>
                  <a:cubicBezTo>
                    <a:pt x="4087" y="8975"/>
                    <a:pt x="3891" y="8904"/>
                    <a:pt x="3730" y="8832"/>
                  </a:cubicBezTo>
                  <a:cubicBezTo>
                    <a:pt x="3694" y="8814"/>
                    <a:pt x="3659" y="8805"/>
                    <a:pt x="3623" y="8805"/>
                  </a:cubicBezTo>
                  <a:cubicBezTo>
                    <a:pt x="3587" y="8805"/>
                    <a:pt x="3552" y="8814"/>
                    <a:pt x="3516" y="8832"/>
                  </a:cubicBezTo>
                  <a:cubicBezTo>
                    <a:pt x="3462" y="8868"/>
                    <a:pt x="3409" y="8921"/>
                    <a:pt x="3391" y="8975"/>
                  </a:cubicBezTo>
                  <a:cubicBezTo>
                    <a:pt x="3355" y="9082"/>
                    <a:pt x="3337" y="9207"/>
                    <a:pt x="3355" y="9314"/>
                  </a:cubicBezTo>
                  <a:cubicBezTo>
                    <a:pt x="3284" y="9278"/>
                    <a:pt x="3213" y="9243"/>
                    <a:pt x="3159" y="9189"/>
                  </a:cubicBezTo>
                  <a:cubicBezTo>
                    <a:pt x="2998" y="9028"/>
                    <a:pt x="2945" y="8797"/>
                    <a:pt x="3016" y="8582"/>
                  </a:cubicBezTo>
                  <a:cubicBezTo>
                    <a:pt x="3052" y="8493"/>
                    <a:pt x="3034" y="8386"/>
                    <a:pt x="2963" y="8333"/>
                  </a:cubicBezTo>
                  <a:cubicBezTo>
                    <a:pt x="2820" y="8190"/>
                    <a:pt x="2677" y="8047"/>
                    <a:pt x="2570" y="7904"/>
                  </a:cubicBezTo>
                  <a:cubicBezTo>
                    <a:pt x="2535" y="7833"/>
                    <a:pt x="2463" y="7797"/>
                    <a:pt x="2392" y="7797"/>
                  </a:cubicBezTo>
                  <a:cubicBezTo>
                    <a:pt x="2320" y="7797"/>
                    <a:pt x="2249" y="7815"/>
                    <a:pt x="2196" y="7869"/>
                  </a:cubicBezTo>
                  <a:cubicBezTo>
                    <a:pt x="2124" y="7940"/>
                    <a:pt x="2053" y="8029"/>
                    <a:pt x="2017" y="8118"/>
                  </a:cubicBezTo>
                  <a:cubicBezTo>
                    <a:pt x="1964" y="8065"/>
                    <a:pt x="1928" y="7994"/>
                    <a:pt x="1910" y="7922"/>
                  </a:cubicBezTo>
                  <a:cubicBezTo>
                    <a:pt x="1892" y="7869"/>
                    <a:pt x="1892" y="7797"/>
                    <a:pt x="1892" y="7744"/>
                  </a:cubicBezTo>
                  <a:lnTo>
                    <a:pt x="3034" y="7744"/>
                  </a:lnTo>
                  <a:cubicBezTo>
                    <a:pt x="3498" y="8312"/>
                    <a:pt x="4187" y="8617"/>
                    <a:pt x="4891" y="8617"/>
                  </a:cubicBezTo>
                  <a:cubicBezTo>
                    <a:pt x="5027" y="8617"/>
                    <a:pt x="5164" y="8606"/>
                    <a:pt x="5300" y="8582"/>
                  </a:cubicBezTo>
                  <a:cubicBezTo>
                    <a:pt x="5372" y="8565"/>
                    <a:pt x="5443" y="8493"/>
                    <a:pt x="5425" y="8404"/>
                  </a:cubicBezTo>
                  <a:cubicBezTo>
                    <a:pt x="5410" y="8326"/>
                    <a:pt x="5340" y="8276"/>
                    <a:pt x="5275" y="8276"/>
                  </a:cubicBezTo>
                  <a:cubicBezTo>
                    <a:pt x="5265" y="8276"/>
                    <a:pt x="5256" y="8277"/>
                    <a:pt x="5247" y="8279"/>
                  </a:cubicBezTo>
                  <a:cubicBezTo>
                    <a:pt x="5131" y="8298"/>
                    <a:pt x="5016" y="8308"/>
                    <a:pt x="4901" y="8308"/>
                  </a:cubicBezTo>
                  <a:cubicBezTo>
                    <a:pt x="4373" y="8308"/>
                    <a:pt x="3858" y="8110"/>
                    <a:pt x="3462" y="7744"/>
                  </a:cubicBezTo>
                  <a:lnTo>
                    <a:pt x="6317" y="7744"/>
                  </a:lnTo>
                  <a:cubicBezTo>
                    <a:pt x="6192" y="7869"/>
                    <a:pt x="6050" y="7976"/>
                    <a:pt x="5889" y="8047"/>
                  </a:cubicBezTo>
                  <a:cubicBezTo>
                    <a:pt x="5818" y="8083"/>
                    <a:pt x="5782" y="8172"/>
                    <a:pt x="5800" y="8243"/>
                  </a:cubicBezTo>
                  <a:cubicBezTo>
                    <a:pt x="5835" y="8315"/>
                    <a:pt x="5889" y="8350"/>
                    <a:pt x="5960" y="8350"/>
                  </a:cubicBezTo>
                  <a:cubicBezTo>
                    <a:pt x="5978" y="8350"/>
                    <a:pt x="6014" y="8350"/>
                    <a:pt x="6032" y="8333"/>
                  </a:cubicBezTo>
                  <a:cubicBezTo>
                    <a:pt x="6317" y="8190"/>
                    <a:pt x="6549" y="7976"/>
                    <a:pt x="6745" y="7744"/>
                  </a:cubicBezTo>
                  <a:close/>
                  <a:moveTo>
                    <a:pt x="7081" y="0"/>
                  </a:moveTo>
                  <a:cubicBezTo>
                    <a:pt x="6971" y="0"/>
                    <a:pt x="6864" y="24"/>
                    <a:pt x="6781" y="71"/>
                  </a:cubicBezTo>
                  <a:lnTo>
                    <a:pt x="6763" y="71"/>
                  </a:lnTo>
                  <a:cubicBezTo>
                    <a:pt x="6692" y="107"/>
                    <a:pt x="6638" y="143"/>
                    <a:pt x="6585" y="196"/>
                  </a:cubicBezTo>
                  <a:lnTo>
                    <a:pt x="5978" y="839"/>
                  </a:lnTo>
                  <a:cubicBezTo>
                    <a:pt x="5086" y="393"/>
                    <a:pt x="4908" y="303"/>
                    <a:pt x="4908" y="303"/>
                  </a:cubicBezTo>
                  <a:cubicBezTo>
                    <a:pt x="4815" y="265"/>
                    <a:pt x="4719" y="246"/>
                    <a:pt x="4624" y="246"/>
                  </a:cubicBezTo>
                  <a:cubicBezTo>
                    <a:pt x="4500" y="246"/>
                    <a:pt x="4377" y="278"/>
                    <a:pt x="4265" y="339"/>
                  </a:cubicBezTo>
                  <a:lnTo>
                    <a:pt x="3694" y="678"/>
                  </a:lnTo>
                  <a:cubicBezTo>
                    <a:pt x="3552" y="749"/>
                    <a:pt x="3462" y="874"/>
                    <a:pt x="3409" y="1035"/>
                  </a:cubicBezTo>
                  <a:cubicBezTo>
                    <a:pt x="3373" y="1178"/>
                    <a:pt x="3391" y="1338"/>
                    <a:pt x="3480" y="1463"/>
                  </a:cubicBezTo>
                  <a:cubicBezTo>
                    <a:pt x="3552" y="1606"/>
                    <a:pt x="3676" y="1713"/>
                    <a:pt x="3837" y="1749"/>
                  </a:cubicBezTo>
                  <a:cubicBezTo>
                    <a:pt x="3885" y="1761"/>
                    <a:pt x="3934" y="1767"/>
                    <a:pt x="3984" y="1767"/>
                  </a:cubicBezTo>
                  <a:cubicBezTo>
                    <a:pt x="4085" y="1767"/>
                    <a:pt x="4188" y="1743"/>
                    <a:pt x="4283" y="1695"/>
                  </a:cubicBezTo>
                  <a:lnTo>
                    <a:pt x="4747" y="1410"/>
                  </a:lnTo>
                  <a:lnTo>
                    <a:pt x="4801" y="1410"/>
                  </a:lnTo>
                  <a:lnTo>
                    <a:pt x="5229" y="1624"/>
                  </a:lnTo>
                  <a:lnTo>
                    <a:pt x="4818" y="2052"/>
                  </a:lnTo>
                  <a:lnTo>
                    <a:pt x="3034" y="2552"/>
                  </a:lnTo>
                  <a:cubicBezTo>
                    <a:pt x="2945" y="2587"/>
                    <a:pt x="2891" y="2676"/>
                    <a:pt x="2927" y="2748"/>
                  </a:cubicBezTo>
                  <a:cubicBezTo>
                    <a:pt x="2941" y="2818"/>
                    <a:pt x="2999" y="2866"/>
                    <a:pt x="3067" y="2866"/>
                  </a:cubicBezTo>
                  <a:cubicBezTo>
                    <a:pt x="3085" y="2866"/>
                    <a:pt x="3104" y="2863"/>
                    <a:pt x="3123" y="2855"/>
                  </a:cubicBezTo>
                  <a:cubicBezTo>
                    <a:pt x="3123" y="2855"/>
                    <a:pt x="4961" y="2355"/>
                    <a:pt x="4961" y="2355"/>
                  </a:cubicBezTo>
                  <a:cubicBezTo>
                    <a:pt x="5003" y="2345"/>
                    <a:pt x="5320" y="2215"/>
                    <a:pt x="5777" y="2215"/>
                  </a:cubicBezTo>
                  <a:cubicBezTo>
                    <a:pt x="6108" y="2215"/>
                    <a:pt x="6514" y="2283"/>
                    <a:pt x="6942" y="2516"/>
                  </a:cubicBezTo>
                  <a:cubicBezTo>
                    <a:pt x="7513" y="2819"/>
                    <a:pt x="7941" y="3337"/>
                    <a:pt x="8119" y="3961"/>
                  </a:cubicBezTo>
                  <a:lnTo>
                    <a:pt x="8887" y="6370"/>
                  </a:lnTo>
                  <a:cubicBezTo>
                    <a:pt x="8904" y="6423"/>
                    <a:pt x="8887" y="6459"/>
                    <a:pt x="8869" y="6495"/>
                  </a:cubicBezTo>
                  <a:cubicBezTo>
                    <a:pt x="8833" y="6530"/>
                    <a:pt x="8762" y="6548"/>
                    <a:pt x="8762" y="6548"/>
                  </a:cubicBezTo>
                  <a:lnTo>
                    <a:pt x="7174" y="6548"/>
                  </a:lnTo>
                  <a:cubicBezTo>
                    <a:pt x="6995" y="6548"/>
                    <a:pt x="6852" y="6441"/>
                    <a:pt x="6799" y="6281"/>
                  </a:cubicBezTo>
                  <a:lnTo>
                    <a:pt x="6513" y="5442"/>
                  </a:lnTo>
                  <a:cubicBezTo>
                    <a:pt x="6246" y="4693"/>
                    <a:pt x="5550" y="4175"/>
                    <a:pt x="4747" y="4175"/>
                  </a:cubicBezTo>
                  <a:cubicBezTo>
                    <a:pt x="4372" y="4175"/>
                    <a:pt x="3998" y="4300"/>
                    <a:pt x="3694" y="4514"/>
                  </a:cubicBezTo>
                  <a:cubicBezTo>
                    <a:pt x="3373" y="4728"/>
                    <a:pt x="3141" y="5032"/>
                    <a:pt x="2998" y="5389"/>
                  </a:cubicBezTo>
                  <a:lnTo>
                    <a:pt x="2659" y="6299"/>
                  </a:lnTo>
                  <a:cubicBezTo>
                    <a:pt x="2606" y="6441"/>
                    <a:pt x="2445" y="6548"/>
                    <a:pt x="2285" y="6548"/>
                  </a:cubicBezTo>
                  <a:lnTo>
                    <a:pt x="1018" y="6548"/>
                  </a:lnTo>
                  <a:cubicBezTo>
                    <a:pt x="982" y="6548"/>
                    <a:pt x="947" y="6548"/>
                    <a:pt x="929" y="6530"/>
                  </a:cubicBezTo>
                  <a:cubicBezTo>
                    <a:pt x="893" y="6495"/>
                    <a:pt x="857" y="6441"/>
                    <a:pt x="875" y="6388"/>
                  </a:cubicBezTo>
                  <a:lnTo>
                    <a:pt x="1000" y="5799"/>
                  </a:lnTo>
                  <a:lnTo>
                    <a:pt x="1446" y="5781"/>
                  </a:lnTo>
                  <a:cubicBezTo>
                    <a:pt x="1571" y="5763"/>
                    <a:pt x="1678" y="5674"/>
                    <a:pt x="1696" y="5549"/>
                  </a:cubicBezTo>
                  <a:lnTo>
                    <a:pt x="1910" y="4550"/>
                  </a:lnTo>
                  <a:cubicBezTo>
                    <a:pt x="1946" y="4425"/>
                    <a:pt x="1874" y="4300"/>
                    <a:pt x="1767" y="4247"/>
                  </a:cubicBezTo>
                  <a:lnTo>
                    <a:pt x="1375" y="4033"/>
                  </a:lnTo>
                  <a:lnTo>
                    <a:pt x="1500" y="3479"/>
                  </a:lnTo>
                  <a:cubicBezTo>
                    <a:pt x="1518" y="3372"/>
                    <a:pt x="1607" y="3283"/>
                    <a:pt x="1732" y="3247"/>
                  </a:cubicBezTo>
                  <a:lnTo>
                    <a:pt x="2410" y="3051"/>
                  </a:lnTo>
                  <a:cubicBezTo>
                    <a:pt x="2499" y="3033"/>
                    <a:pt x="2552" y="2944"/>
                    <a:pt x="2535" y="2855"/>
                  </a:cubicBezTo>
                  <a:cubicBezTo>
                    <a:pt x="2504" y="2793"/>
                    <a:pt x="2432" y="2744"/>
                    <a:pt x="2367" y="2744"/>
                  </a:cubicBezTo>
                  <a:cubicBezTo>
                    <a:pt x="2357" y="2744"/>
                    <a:pt x="2348" y="2746"/>
                    <a:pt x="2338" y="2748"/>
                  </a:cubicBezTo>
                  <a:lnTo>
                    <a:pt x="1642" y="2944"/>
                  </a:lnTo>
                  <a:cubicBezTo>
                    <a:pt x="1410" y="3015"/>
                    <a:pt x="1250" y="3194"/>
                    <a:pt x="1196" y="3426"/>
                  </a:cubicBezTo>
                  <a:lnTo>
                    <a:pt x="572" y="6316"/>
                  </a:lnTo>
                  <a:cubicBezTo>
                    <a:pt x="536" y="6459"/>
                    <a:pt x="572" y="6584"/>
                    <a:pt x="661" y="6691"/>
                  </a:cubicBezTo>
                  <a:cubicBezTo>
                    <a:pt x="715" y="6762"/>
                    <a:pt x="804" y="6816"/>
                    <a:pt x="893" y="6852"/>
                  </a:cubicBezTo>
                  <a:lnTo>
                    <a:pt x="893" y="7423"/>
                  </a:lnTo>
                  <a:lnTo>
                    <a:pt x="161" y="7423"/>
                  </a:lnTo>
                  <a:cubicBezTo>
                    <a:pt x="90" y="7423"/>
                    <a:pt x="19" y="7494"/>
                    <a:pt x="1" y="7565"/>
                  </a:cubicBezTo>
                  <a:cubicBezTo>
                    <a:pt x="1" y="7655"/>
                    <a:pt x="72" y="7744"/>
                    <a:pt x="161" y="7744"/>
                  </a:cubicBezTo>
                  <a:lnTo>
                    <a:pt x="1571" y="7744"/>
                  </a:lnTo>
                  <a:cubicBezTo>
                    <a:pt x="1571" y="7744"/>
                    <a:pt x="1589" y="7922"/>
                    <a:pt x="1607" y="7994"/>
                  </a:cubicBezTo>
                  <a:cubicBezTo>
                    <a:pt x="1642" y="8154"/>
                    <a:pt x="1732" y="8315"/>
                    <a:pt x="1857" y="8422"/>
                  </a:cubicBezTo>
                  <a:cubicBezTo>
                    <a:pt x="1895" y="8460"/>
                    <a:pt x="1952" y="8490"/>
                    <a:pt x="2015" y="8490"/>
                  </a:cubicBezTo>
                  <a:cubicBezTo>
                    <a:pt x="2039" y="8490"/>
                    <a:pt x="2064" y="8485"/>
                    <a:pt x="2088" y="8475"/>
                  </a:cubicBezTo>
                  <a:cubicBezTo>
                    <a:pt x="2178" y="8457"/>
                    <a:pt x="2231" y="8404"/>
                    <a:pt x="2267" y="8315"/>
                  </a:cubicBezTo>
                  <a:cubicBezTo>
                    <a:pt x="2285" y="8261"/>
                    <a:pt x="2320" y="8190"/>
                    <a:pt x="2374" y="8154"/>
                  </a:cubicBezTo>
                  <a:cubicBezTo>
                    <a:pt x="2463" y="8279"/>
                    <a:pt x="2588" y="8404"/>
                    <a:pt x="2713" y="8529"/>
                  </a:cubicBezTo>
                  <a:cubicBezTo>
                    <a:pt x="2624" y="8850"/>
                    <a:pt x="2713" y="9171"/>
                    <a:pt x="2945" y="9403"/>
                  </a:cubicBezTo>
                  <a:cubicBezTo>
                    <a:pt x="3052" y="9528"/>
                    <a:pt x="3195" y="9599"/>
                    <a:pt x="3355" y="9635"/>
                  </a:cubicBezTo>
                  <a:cubicBezTo>
                    <a:pt x="3378" y="9640"/>
                    <a:pt x="3400" y="9642"/>
                    <a:pt x="3422" y="9642"/>
                  </a:cubicBezTo>
                  <a:cubicBezTo>
                    <a:pt x="3488" y="9642"/>
                    <a:pt x="3552" y="9622"/>
                    <a:pt x="3605" y="9582"/>
                  </a:cubicBezTo>
                  <a:cubicBezTo>
                    <a:pt x="3659" y="9510"/>
                    <a:pt x="3694" y="9439"/>
                    <a:pt x="3676" y="9350"/>
                  </a:cubicBezTo>
                  <a:cubicBezTo>
                    <a:pt x="3659" y="9278"/>
                    <a:pt x="3659" y="9207"/>
                    <a:pt x="3676" y="9153"/>
                  </a:cubicBezTo>
                  <a:cubicBezTo>
                    <a:pt x="3837" y="9207"/>
                    <a:pt x="3998" y="9260"/>
                    <a:pt x="4158" y="9314"/>
                  </a:cubicBezTo>
                  <a:cubicBezTo>
                    <a:pt x="4247" y="9617"/>
                    <a:pt x="4479" y="9867"/>
                    <a:pt x="4801" y="9956"/>
                  </a:cubicBezTo>
                  <a:cubicBezTo>
                    <a:pt x="4872" y="9974"/>
                    <a:pt x="4943" y="9992"/>
                    <a:pt x="5033" y="9992"/>
                  </a:cubicBezTo>
                  <a:cubicBezTo>
                    <a:pt x="5104" y="9992"/>
                    <a:pt x="5193" y="9974"/>
                    <a:pt x="5282" y="9938"/>
                  </a:cubicBezTo>
                  <a:cubicBezTo>
                    <a:pt x="5372" y="9921"/>
                    <a:pt x="5425" y="9849"/>
                    <a:pt x="5443" y="9778"/>
                  </a:cubicBezTo>
                  <a:cubicBezTo>
                    <a:pt x="5479" y="9689"/>
                    <a:pt x="5461" y="9599"/>
                    <a:pt x="5407" y="9546"/>
                  </a:cubicBezTo>
                  <a:cubicBezTo>
                    <a:pt x="5354" y="9492"/>
                    <a:pt x="5318" y="9421"/>
                    <a:pt x="5300" y="9367"/>
                  </a:cubicBezTo>
                  <a:cubicBezTo>
                    <a:pt x="5479" y="9350"/>
                    <a:pt x="5639" y="9314"/>
                    <a:pt x="5800" y="9260"/>
                  </a:cubicBezTo>
                  <a:cubicBezTo>
                    <a:pt x="5972" y="9433"/>
                    <a:pt x="6194" y="9526"/>
                    <a:pt x="6428" y="9526"/>
                  </a:cubicBezTo>
                  <a:cubicBezTo>
                    <a:pt x="6509" y="9526"/>
                    <a:pt x="6592" y="9515"/>
                    <a:pt x="6674" y="9492"/>
                  </a:cubicBezTo>
                  <a:cubicBezTo>
                    <a:pt x="6835" y="9457"/>
                    <a:pt x="6977" y="9367"/>
                    <a:pt x="7084" y="9243"/>
                  </a:cubicBezTo>
                  <a:cubicBezTo>
                    <a:pt x="7156" y="9189"/>
                    <a:pt x="7174" y="9100"/>
                    <a:pt x="7156" y="9011"/>
                  </a:cubicBezTo>
                  <a:cubicBezTo>
                    <a:pt x="7138" y="8939"/>
                    <a:pt x="7067" y="8868"/>
                    <a:pt x="6995" y="8832"/>
                  </a:cubicBezTo>
                  <a:cubicBezTo>
                    <a:pt x="6924" y="8814"/>
                    <a:pt x="6870" y="8779"/>
                    <a:pt x="6817" y="8743"/>
                  </a:cubicBezTo>
                  <a:cubicBezTo>
                    <a:pt x="6960" y="8636"/>
                    <a:pt x="7084" y="8511"/>
                    <a:pt x="7209" y="8386"/>
                  </a:cubicBezTo>
                  <a:cubicBezTo>
                    <a:pt x="7294" y="8411"/>
                    <a:pt x="7381" y="8423"/>
                    <a:pt x="7467" y="8423"/>
                  </a:cubicBezTo>
                  <a:cubicBezTo>
                    <a:pt x="7693" y="8423"/>
                    <a:pt x="7916" y="8340"/>
                    <a:pt x="8084" y="8172"/>
                  </a:cubicBezTo>
                  <a:cubicBezTo>
                    <a:pt x="8191" y="8047"/>
                    <a:pt x="8316" y="7762"/>
                    <a:pt x="8316" y="7762"/>
                  </a:cubicBezTo>
                  <a:lnTo>
                    <a:pt x="9654" y="7762"/>
                  </a:lnTo>
                  <a:cubicBezTo>
                    <a:pt x="9725" y="7762"/>
                    <a:pt x="9779" y="7726"/>
                    <a:pt x="9797" y="7672"/>
                  </a:cubicBezTo>
                  <a:cubicBezTo>
                    <a:pt x="9850" y="7548"/>
                    <a:pt x="9761" y="7423"/>
                    <a:pt x="9654" y="7423"/>
                  </a:cubicBezTo>
                  <a:lnTo>
                    <a:pt x="8869" y="7423"/>
                  </a:lnTo>
                  <a:lnTo>
                    <a:pt x="8869" y="6852"/>
                  </a:lnTo>
                  <a:cubicBezTo>
                    <a:pt x="8869" y="6852"/>
                    <a:pt x="9065" y="6762"/>
                    <a:pt x="9118" y="6673"/>
                  </a:cubicBezTo>
                  <a:cubicBezTo>
                    <a:pt x="9208" y="6566"/>
                    <a:pt x="9226" y="6423"/>
                    <a:pt x="9190" y="6281"/>
                  </a:cubicBezTo>
                  <a:lnTo>
                    <a:pt x="9011" y="5710"/>
                  </a:lnTo>
                  <a:lnTo>
                    <a:pt x="9868" y="5710"/>
                  </a:lnTo>
                  <a:cubicBezTo>
                    <a:pt x="10332" y="5710"/>
                    <a:pt x="10706" y="5335"/>
                    <a:pt x="10706" y="4871"/>
                  </a:cubicBezTo>
                  <a:lnTo>
                    <a:pt x="10706" y="2766"/>
                  </a:lnTo>
                  <a:cubicBezTo>
                    <a:pt x="10706" y="2605"/>
                    <a:pt x="10671" y="2445"/>
                    <a:pt x="10582" y="2302"/>
                  </a:cubicBezTo>
                  <a:cubicBezTo>
                    <a:pt x="10421" y="2016"/>
                    <a:pt x="9600" y="1160"/>
                    <a:pt x="8637" y="589"/>
                  </a:cubicBezTo>
                  <a:cubicBezTo>
                    <a:pt x="8609" y="578"/>
                    <a:pt x="8580" y="572"/>
                    <a:pt x="8554" y="572"/>
                  </a:cubicBezTo>
                  <a:cubicBezTo>
                    <a:pt x="8496" y="572"/>
                    <a:pt x="8447" y="599"/>
                    <a:pt x="8423" y="660"/>
                  </a:cubicBezTo>
                  <a:cubicBezTo>
                    <a:pt x="8369" y="732"/>
                    <a:pt x="8405" y="821"/>
                    <a:pt x="8476" y="874"/>
                  </a:cubicBezTo>
                  <a:cubicBezTo>
                    <a:pt x="9333" y="1374"/>
                    <a:pt x="9957" y="2016"/>
                    <a:pt x="10243" y="2355"/>
                  </a:cubicBezTo>
                  <a:cubicBezTo>
                    <a:pt x="10243" y="2355"/>
                    <a:pt x="10243" y="2373"/>
                    <a:pt x="10260" y="2373"/>
                  </a:cubicBezTo>
                  <a:cubicBezTo>
                    <a:pt x="10118" y="2516"/>
                    <a:pt x="9939" y="2623"/>
                    <a:pt x="9761" y="2659"/>
                  </a:cubicBezTo>
                  <a:cubicBezTo>
                    <a:pt x="9618" y="2712"/>
                    <a:pt x="9458" y="2712"/>
                    <a:pt x="9297" y="2712"/>
                  </a:cubicBezTo>
                  <a:cubicBezTo>
                    <a:pt x="9243" y="2605"/>
                    <a:pt x="9190" y="2498"/>
                    <a:pt x="9101" y="2409"/>
                  </a:cubicBezTo>
                  <a:cubicBezTo>
                    <a:pt x="8672" y="1998"/>
                    <a:pt x="8173" y="1642"/>
                    <a:pt x="7691" y="1392"/>
                  </a:cubicBezTo>
                  <a:cubicBezTo>
                    <a:pt x="7602" y="1356"/>
                    <a:pt x="7495" y="1338"/>
                    <a:pt x="7388" y="1320"/>
                  </a:cubicBezTo>
                  <a:cubicBezTo>
                    <a:pt x="7156" y="964"/>
                    <a:pt x="7031" y="625"/>
                    <a:pt x="6995" y="321"/>
                  </a:cubicBezTo>
                  <a:cubicBezTo>
                    <a:pt x="7022" y="312"/>
                    <a:pt x="7049" y="308"/>
                    <a:pt x="7076" y="308"/>
                  </a:cubicBezTo>
                  <a:cubicBezTo>
                    <a:pt x="7102" y="308"/>
                    <a:pt x="7129" y="312"/>
                    <a:pt x="7156" y="321"/>
                  </a:cubicBezTo>
                  <a:cubicBezTo>
                    <a:pt x="7388" y="375"/>
                    <a:pt x="7620" y="464"/>
                    <a:pt x="7852" y="553"/>
                  </a:cubicBezTo>
                  <a:cubicBezTo>
                    <a:pt x="7870" y="562"/>
                    <a:pt x="7891" y="567"/>
                    <a:pt x="7912" y="567"/>
                  </a:cubicBezTo>
                  <a:cubicBezTo>
                    <a:pt x="7972" y="567"/>
                    <a:pt x="8035" y="530"/>
                    <a:pt x="8048" y="464"/>
                  </a:cubicBezTo>
                  <a:cubicBezTo>
                    <a:pt x="8084" y="393"/>
                    <a:pt x="8048" y="303"/>
                    <a:pt x="7977" y="268"/>
                  </a:cubicBezTo>
                  <a:cubicBezTo>
                    <a:pt x="7727" y="161"/>
                    <a:pt x="7477" y="71"/>
                    <a:pt x="7245" y="18"/>
                  </a:cubicBezTo>
                  <a:cubicBezTo>
                    <a:pt x="7191" y="6"/>
                    <a:pt x="7136" y="0"/>
                    <a:pt x="7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8176667" y="2792657"/>
              <a:ext cx="106782" cy="32696"/>
            </a:xfrm>
            <a:custGeom>
              <a:avLst/>
              <a:gdLst/>
              <a:ahLst/>
              <a:cxnLst/>
              <a:rect l="l" t="t" r="r" b="b"/>
              <a:pathLst>
                <a:path w="3034" h="929" extrusionOk="0">
                  <a:moveTo>
                    <a:pt x="2873" y="0"/>
                  </a:moveTo>
                  <a:cubicBezTo>
                    <a:pt x="2829" y="0"/>
                    <a:pt x="2784" y="18"/>
                    <a:pt x="2749" y="54"/>
                  </a:cubicBezTo>
                  <a:lnTo>
                    <a:pt x="2195" y="625"/>
                  </a:lnTo>
                  <a:lnTo>
                    <a:pt x="572" y="625"/>
                  </a:lnTo>
                  <a:lnTo>
                    <a:pt x="286" y="357"/>
                  </a:lnTo>
                  <a:cubicBezTo>
                    <a:pt x="256" y="327"/>
                    <a:pt x="217" y="313"/>
                    <a:pt x="178" y="313"/>
                  </a:cubicBezTo>
                  <a:cubicBezTo>
                    <a:pt x="123" y="313"/>
                    <a:pt x="68" y="341"/>
                    <a:pt x="36" y="393"/>
                  </a:cubicBezTo>
                  <a:cubicBezTo>
                    <a:pt x="1" y="464"/>
                    <a:pt x="19" y="536"/>
                    <a:pt x="72" y="589"/>
                  </a:cubicBezTo>
                  <a:lnTo>
                    <a:pt x="411" y="892"/>
                  </a:lnTo>
                  <a:cubicBezTo>
                    <a:pt x="429" y="910"/>
                    <a:pt x="465" y="928"/>
                    <a:pt x="500" y="928"/>
                  </a:cubicBezTo>
                  <a:lnTo>
                    <a:pt x="2267" y="928"/>
                  </a:lnTo>
                  <a:cubicBezTo>
                    <a:pt x="2302" y="928"/>
                    <a:pt x="2356" y="910"/>
                    <a:pt x="2374" y="892"/>
                  </a:cubicBezTo>
                  <a:lnTo>
                    <a:pt x="2980" y="268"/>
                  </a:lnTo>
                  <a:cubicBezTo>
                    <a:pt x="3034" y="214"/>
                    <a:pt x="3034" y="125"/>
                    <a:pt x="2998" y="54"/>
                  </a:cubicBezTo>
                  <a:cubicBezTo>
                    <a:pt x="2963" y="18"/>
                    <a:pt x="2918" y="0"/>
                    <a:pt x="2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51"/>
          <p:cNvGrpSpPr/>
          <p:nvPr/>
        </p:nvGrpSpPr>
        <p:grpSpPr>
          <a:xfrm>
            <a:off x="1518943" y="3297107"/>
            <a:ext cx="374299" cy="346460"/>
            <a:chOff x="1518943" y="3297107"/>
            <a:chExt cx="374299" cy="346460"/>
          </a:xfrm>
        </p:grpSpPr>
        <p:sp>
          <p:nvSpPr>
            <p:cNvPr id="1228" name="Google Shape;1228;p51"/>
            <p:cNvSpPr/>
            <p:nvPr/>
          </p:nvSpPr>
          <p:spPr>
            <a:xfrm>
              <a:off x="1518943" y="3297107"/>
              <a:ext cx="374299" cy="346460"/>
            </a:xfrm>
            <a:custGeom>
              <a:avLst/>
              <a:gdLst/>
              <a:ahLst/>
              <a:cxnLst/>
              <a:rect l="l" t="t" r="r" b="b"/>
              <a:pathLst>
                <a:path w="10635" h="9844" extrusionOk="0">
                  <a:moveTo>
                    <a:pt x="696" y="905"/>
                  </a:moveTo>
                  <a:lnTo>
                    <a:pt x="714" y="994"/>
                  </a:lnTo>
                  <a:cubicBezTo>
                    <a:pt x="714" y="1048"/>
                    <a:pt x="749" y="1101"/>
                    <a:pt x="803" y="1119"/>
                  </a:cubicBezTo>
                  <a:cubicBezTo>
                    <a:pt x="829" y="1145"/>
                    <a:pt x="865" y="1162"/>
                    <a:pt x="903" y="1162"/>
                  </a:cubicBezTo>
                  <a:cubicBezTo>
                    <a:pt x="917" y="1162"/>
                    <a:pt x="931" y="1159"/>
                    <a:pt x="946" y="1155"/>
                  </a:cubicBezTo>
                  <a:lnTo>
                    <a:pt x="1285" y="1083"/>
                  </a:lnTo>
                  <a:lnTo>
                    <a:pt x="1356" y="1404"/>
                  </a:lnTo>
                  <a:lnTo>
                    <a:pt x="1017" y="1476"/>
                  </a:lnTo>
                  <a:cubicBezTo>
                    <a:pt x="964" y="1494"/>
                    <a:pt x="928" y="1529"/>
                    <a:pt x="892" y="1565"/>
                  </a:cubicBezTo>
                  <a:cubicBezTo>
                    <a:pt x="856" y="1619"/>
                    <a:pt x="856" y="1672"/>
                    <a:pt x="856" y="1726"/>
                  </a:cubicBezTo>
                  <a:lnTo>
                    <a:pt x="874" y="1815"/>
                  </a:lnTo>
                  <a:lnTo>
                    <a:pt x="571" y="1868"/>
                  </a:lnTo>
                  <a:lnTo>
                    <a:pt x="393" y="976"/>
                  </a:lnTo>
                  <a:lnTo>
                    <a:pt x="696" y="905"/>
                  </a:lnTo>
                  <a:close/>
                  <a:moveTo>
                    <a:pt x="2391" y="2743"/>
                  </a:moveTo>
                  <a:lnTo>
                    <a:pt x="2480" y="3189"/>
                  </a:lnTo>
                  <a:lnTo>
                    <a:pt x="981" y="3189"/>
                  </a:lnTo>
                  <a:lnTo>
                    <a:pt x="981" y="2743"/>
                  </a:lnTo>
                  <a:close/>
                  <a:moveTo>
                    <a:pt x="5371" y="2743"/>
                  </a:moveTo>
                  <a:lnTo>
                    <a:pt x="5371" y="3189"/>
                  </a:lnTo>
                  <a:lnTo>
                    <a:pt x="3711" y="3189"/>
                  </a:lnTo>
                  <a:lnTo>
                    <a:pt x="3622" y="2743"/>
                  </a:lnTo>
                  <a:close/>
                  <a:moveTo>
                    <a:pt x="7512" y="2743"/>
                  </a:moveTo>
                  <a:cubicBezTo>
                    <a:pt x="7512" y="2796"/>
                    <a:pt x="7547" y="2868"/>
                    <a:pt x="7583" y="2903"/>
                  </a:cubicBezTo>
                  <a:lnTo>
                    <a:pt x="7779" y="3189"/>
                  </a:lnTo>
                  <a:lnTo>
                    <a:pt x="6976" y="3189"/>
                  </a:lnTo>
                  <a:lnTo>
                    <a:pt x="6976" y="2743"/>
                  </a:lnTo>
                  <a:close/>
                  <a:moveTo>
                    <a:pt x="9635" y="2743"/>
                  </a:moveTo>
                  <a:lnTo>
                    <a:pt x="9635" y="3189"/>
                  </a:lnTo>
                  <a:lnTo>
                    <a:pt x="8921" y="3189"/>
                  </a:lnTo>
                  <a:lnTo>
                    <a:pt x="9118" y="2903"/>
                  </a:lnTo>
                  <a:cubicBezTo>
                    <a:pt x="9153" y="2868"/>
                    <a:pt x="9171" y="2796"/>
                    <a:pt x="9189" y="2743"/>
                  </a:cubicBezTo>
                  <a:close/>
                  <a:moveTo>
                    <a:pt x="6171" y="1439"/>
                  </a:moveTo>
                  <a:cubicBezTo>
                    <a:pt x="6458" y="1439"/>
                    <a:pt x="6673" y="1665"/>
                    <a:pt x="6673" y="1940"/>
                  </a:cubicBezTo>
                  <a:lnTo>
                    <a:pt x="6673" y="4099"/>
                  </a:lnTo>
                  <a:lnTo>
                    <a:pt x="5674" y="4099"/>
                  </a:lnTo>
                  <a:lnTo>
                    <a:pt x="5674" y="1940"/>
                  </a:lnTo>
                  <a:cubicBezTo>
                    <a:pt x="5674" y="1672"/>
                    <a:pt x="5888" y="1458"/>
                    <a:pt x="6138" y="1440"/>
                  </a:cubicBezTo>
                  <a:cubicBezTo>
                    <a:pt x="6149" y="1439"/>
                    <a:pt x="6160" y="1439"/>
                    <a:pt x="6171" y="1439"/>
                  </a:cubicBezTo>
                  <a:close/>
                  <a:moveTo>
                    <a:pt x="6923" y="4402"/>
                  </a:moveTo>
                  <a:cubicBezTo>
                    <a:pt x="7030" y="4402"/>
                    <a:pt x="7101" y="4491"/>
                    <a:pt x="7101" y="4580"/>
                  </a:cubicBezTo>
                  <a:cubicBezTo>
                    <a:pt x="7084" y="4670"/>
                    <a:pt x="7012" y="4741"/>
                    <a:pt x="6923" y="4741"/>
                  </a:cubicBezTo>
                  <a:lnTo>
                    <a:pt x="5442" y="4741"/>
                  </a:lnTo>
                  <a:cubicBezTo>
                    <a:pt x="5353" y="4741"/>
                    <a:pt x="5264" y="4670"/>
                    <a:pt x="5264" y="4580"/>
                  </a:cubicBezTo>
                  <a:cubicBezTo>
                    <a:pt x="5264" y="4491"/>
                    <a:pt x="5335" y="4402"/>
                    <a:pt x="5424" y="4402"/>
                  </a:cubicBezTo>
                  <a:close/>
                  <a:moveTo>
                    <a:pt x="678" y="2743"/>
                  </a:moveTo>
                  <a:lnTo>
                    <a:pt x="678" y="4295"/>
                  </a:lnTo>
                  <a:cubicBezTo>
                    <a:pt x="678" y="4384"/>
                    <a:pt x="732" y="4456"/>
                    <a:pt x="821" y="4456"/>
                  </a:cubicBezTo>
                  <a:cubicBezTo>
                    <a:pt x="830" y="4457"/>
                    <a:pt x="839" y="4458"/>
                    <a:pt x="848" y="4458"/>
                  </a:cubicBezTo>
                  <a:cubicBezTo>
                    <a:pt x="924" y="4458"/>
                    <a:pt x="981" y="4393"/>
                    <a:pt x="981" y="4313"/>
                  </a:cubicBezTo>
                  <a:lnTo>
                    <a:pt x="981" y="3492"/>
                  </a:lnTo>
                  <a:lnTo>
                    <a:pt x="2587" y="3492"/>
                  </a:lnTo>
                  <a:lnTo>
                    <a:pt x="3069" y="5794"/>
                  </a:lnTo>
                  <a:lnTo>
                    <a:pt x="981" y="5794"/>
                  </a:lnTo>
                  <a:lnTo>
                    <a:pt x="981" y="5044"/>
                  </a:lnTo>
                  <a:cubicBezTo>
                    <a:pt x="981" y="4973"/>
                    <a:pt x="946" y="4902"/>
                    <a:pt x="874" y="4884"/>
                  </a:cubicBezTo>
                  <a:cubicBezTo>
                    <a:pt x="863" y="4882"/>
                    <a:pt x="852" y="4881"/>
                    <a:pt x="842" y="4881"/>
                  </a:cubicBezTo>
                  <a:cubicBezTo>
                    <a:pt x="750" y="4881"/>
                    <a:pt x="678" y="4948"/>
                    <a:pt x="678" y="5044"/>
                  </a:cubicBezTo>
                  <a:lnTo>
                    <a:pt x="678" y="5794"/>
                  </a:lnTo>
                  <a:lnTo>
                    <a:pt x="303" y="5794"/>
                  </a:lnTo>
                  <a:lnTo>
                    <a:pt x="303" y="2743"/>
                  </a:lnTo>
                  <a:close/>
                  <a:moveTo>
                    <a:pt x="3051" y="1672"/>
                  </a:moveTo>
                  <a:lnTo>
                    <a:pt x="3925" y="5794"/>
                  </a:lnTo>
                  <a:lnTo>
                    <a:pt x="3390" y="5794"/>
                  </a:lnTo>
                  <a:lnTo>
                    <a:pt x="2534" y="1779"/>
                  </a:lnTo>
                  <a:lnTo>
                    <a:pt x="3051" y="1672"/>
                  </a:lnTo>
                  <a:close/>
                  <a:moveTo>
                    <a:pt x="5371" y="3492"/>
                  </a:moveTo>
                  <a:lnTo>
                    <a:pt x="5371" y="4099"/>
                  </a:lnTo>
                  <a:cubicBezTo>
                    <a:pt x="5121" y="4117"/>
                    <a:pt x="4925" y="4348"/>
                    <a:pt x="4942" y="4598"/>
                  </a:cubicBezTo>
                  <a:cubicBezTo>
                    <a:pt x="4960" y="4866"/>
                    <a:pt x="5174" y="5044"/>
                    <a:pt x="5442" y="5044"/>
                  </a:cubicBezTo>
                  <a:lnTo>
                    <a:pt x="5567" y="5044"/>
                  </a:lnTo>
                  <a:lnTo>
                    <a:pt x="5567" y="5794"/>
                  </a:lnTo>
                  <a:lnTo>
                    <a:pt x="4229" y="5794"/>
                  </a:lnTo>
                  <a:lnTo>
                    <a:pt x="3747" y="3492"/>
                  </a:lnTo>
                  <a:close/>
                  <a:moveTo>
                    <a:pt x="6441" y="5044"/>
                  </a:moveTo>
                  <a:lnTo>
                    <a:pt x="6441" y="5794"/>
                  </a:lnTo>
                  <a:lnTo>
                    <a:pt x="5888" y="5794"/>
                  </a:lnTo>
                  <a:lnTo>
                    <a:pt x="5888" y="5044"/>
                  </a:lnTo>
                  <a:close/>
                  <a:moveTo>
                    <a:pt x="7851" y="3492"/>
                  </a:moveTo>
                  <a:lnTo>
                    <a:pt x="7851" y="5794"/>
                  </a:lnTo>
                  <a:lnTo>
                    <a:pt x="6762" y="5794"/>
                  </a:lnTo>
                  <a:lnTo>
                    <a:pt x="6762" y="5044"/>
                  </a:lnTo>
                  <a:lnTo>
                    <a:pt x="6941" y="5044"/>
                  </a:lnTo>
                  <a:cubicBezTo>
                    <a:pt x="7155" y="5044"/>
                    <a:pt x="7351" y="4902"/>
                    <a:pt x="7405" y="4687"/>
                  </a:cubicBezTo>
                  <a:cubicBezTo>
                    <a:pt x="7476" y="4384"/>
                    <a:pt x="7262" y="4117"/>
                    <a:pt x="6976" y="4099"/>
                  </a:cubicBezTo>
                  <a:lnTo>
                    <a:pt x="6976" y="3492"/>
                  </a:lnTo>
                  <a:close/>
                  <a:moveTo>
                    <a:pt x="8547" y="1726"/>
                  </a:moveTo>
                  <a:lnTo>
                    <a:pt x="8850" y="2582"/>
                  </a:lnTo>
                  <a:cubicBezTo>
                    <a:pt x="8868" y="2636"/>
                    <a:pt x="8868" y="2689"/>
                    <a:pt x="8832" y="2725"/>
                  </a:cubicBezTo>
                  <a:lnTo>
                    <a:pt x="8582" y="3082"/>
                  </a:lnTo>
                  <a:cubicBezTo>
                    <a:pt x="8529" y="3153"/>
                    <a:pt x="8493" y="3242"/>
                    <a:pt x="8493" y="3331"/>
                  </a:cubicBezTo>
                  <a:lnTo>
                    <a:pt x="8493" y="5794"/>
                  </a:lnTo>
                  <a:lnTo>
                    <a:pt x="8172" y="5794"/>
                  </a:lnTo>
                  <a:lnTo>
                    <a:pt x="8172" y="3331"/>
                  </a:lnTo>
                  <a:cubicBezTo>
                    <a:pt x="8172" y="3242"/>
                    <a:pt x="8136" y="3153"/>
                    <a:pt x="8083" y="3082"/>
                  </a:cubicBezTo>
                  <a:lnTo>
                    <a:pt x="7833" y="2725"/>
                  </a:lnTo>
                  <a:cubicBezTo>
                    <a:pt x="7815" y="2689"/>
                    <a:pt x="7797" y="2636"/>
                    <a:pt x="7815" y="2582"/>
                  </a:cubicBezTo>
                  <a:lnTo>
                    <a:pt x="8118" y="1726"/>
                  </a:lnTo>
                  <a:close/>
                  <a:moveTo>
                    <a:pt x="9635" y="3492"/>
                  </a:moveTo>
                  <a:lnTo>
                    <a:pt x="9635" y="5794"/>
                  </a:lnTo>
                  <a:lnTo>
                    <a:pt x="8832" y="5794"/>
                  </a:lnTo>
                  <a:lnTo>
                    <a:pt x="8832" y="3492"/>
                  </a:lnTo>
                  <a:close/>
                  <a:moveTo>
                    <a:pt x="10331" y="6115"/>
                  </a:moveTo>
                  <a:lnTo>
                    <a:pt x="10331" y="9523"/>
                  </a:lnTo>
                  <a:lnTo>
                    <a:pt x="321" y="9523"/>
                  </a:lnTo>
                  <a:lnTo>
                    <a:pt x="321" y="6115"/>
                  </a:lnTo>
                  <a:close/>
                  <a:moveTo>
                    <a:pt x="3599" y="0"/>
                  </a:moveTo>
                  <a:cubicBezTo>
                    <a:pt x="3507" y="0"/>
                    <a:pt x="3413" y="10"/>
                    <a:pt x="3319" y="31"/>
                  </a:cubicBezTo>
                  <a:lnTo>
                    <a:pt x="2783" y="138"/>
                  </a:lnTo>
                  <a:cubicBezTo>
                    <a:pt x="2712" y="155"/>
                    <a:pt x="2659" y="209"/>
                    <a:pt x="2659" y="280"/>
                  </a:cubicBezTo>
                  <a:cubicBezTo>
                    <a:pt x="2659" y="376"/>
                    <a:pt x="2730" y="444"/>
                    <a:pt x="2809" y="444"/>
                  </a:cubicBezTo>
                  <a:cubicBezTo>
                    <a:pt x="2819" y="444"/>
                    <a:pt x="2828" y="443"/>
                    <a:pt x="2837" y="441"/>
                  </a:cubicBezTo>
                  <a:lnTo>
                    <a:pt x="3390" y="334"/>
                  </a:lnTo>
                  <a:cubicBezTo>
                    <a:pt x="3459" y="319"/>
                    <a:pt x="3529" y="313"/>
                    <a:pt x="3597" y="313"/>
                  </a:cubicBezTo>
                  <a:cubicBezTo>
                    <a:pt x="3956" y="313"/>
                    <a:pt x="4296" y="501"/>
                    <a:pt x="4461" y="816"/>
                  </a:cubicBezTo>
                  <a:lnTo>
                    <a:pt x="4764" y="1369"/>
                  </a:lnTo>
                  <a:cubicBezTo>
                    <a:pt x="4782" y="1404"/>
                    <a:pt x="4782" y="1458"/>
                    <a:pt x="4782" y="1494"/>
                  </a:cubicBezTo>
                  <a:cubicBezTo>
                    <a:pt x="4764" y="1529"/>
                    <a:pt x="4728" y="1565"/>
                    <a:pt x="4693" y="1583"/>
                  </a:cubicBezTo>
                  <a:lnTo>
                    <a:pt x="4550" y="1654"/>
                  </a:lnTo>
                  <a:lnTo>
                    <a:pt x="4389" y="1333"/>
                  </a:lnTo>
                  <a:cubicBezTo>
                    <a:pt x="4315" y="1215"/>
                    <a:pt x="4193" y="1146"/>
                    <a:pt x="4051" y="1146"/>
                  </a:cubicBezTo>
                  <a:cubicBezTo>
                    <a:pt x="4022" y="1146"/>
                    <a:pt x="3992" y="1149"/>
                    <a:pt x="3961" y="1155"/>
                  </a:cubicBezTo>
                  <a:cubicBezTo>
                    <a:pt x="3711" y="1208"/>
                    <a:pt x="1945" y="1583"/>
                    <a:pt x="1713" y="1636"/>
                  </a:cubicBezTo>
                  <a:lnTo>
                    <a:pt x="1517" y="726"/>
                  </a:lnTo>
                  <a:lnTo>
                    <a:pt x="2105" y="602"/>
                  </a:lnTo>
                  <a:cubicBezTo>
                    <a:pt x="2177" y="584"/>
                    <a:pt x="2230" y="512"/>
                    <a:pt x="2230" y="441"/>
                  </a:cubicBezTo>
                  <a:cubicBezTo>
                    <a:pt x="2230" y="361"/>
                    <a:pt x="2159" y="295"/>
                    <a:pt x="2080" y="295"/>
                  </a:cubicBezTo>
                  <a:cubicBezTo>
                    <a:pt x="2071" y="295"/>
                    <a:pt x="2061" y="296"/>
                    <a:pt x="2052" y="298"/>
                  </a:cubicBezTo>
                  <a:lnTo>
                    <a:pt x="1427" y="423"/>
                  </a:lnTo>
                  <a:cubicBezTo>
                    <a:pt x="1267" y="459"/>
                    <a:pt x="1178" y="602"/>
                    <a:pt x="1213" y="762"/>
                  </a:cubicBezTo>
                  <a:lnTo>
                    <a:pt x="1213" y="780"/>
                  </a:lnTo>
                  <a:lnTo>
                    <a:pt x="981" y="816"/>
                  </a:lnTo>
                  <a:lnTo>
                    <a:pt x="964" y="744"/>
                  </a:lnTo>
                  <a:cubicBezTo>
                    <a:pt x="946" y="709"/>
                    <a:pt x="928" y="655"/>
                    <a:pt x="910" y="637"/>
                  </a:cubicBezTo>
                  <a:cubicBezTo>
                    <a:pt x="870" y="597"/>
                    <a:pt x="820" y="577"/>
                    <a:pt x="767" y="577"/>
                  </a:cubicBezTo>
                  <a:cubicBezTo>
                    <a:pt x="749" y="577"/>
                    <a:pt x="732" y="579"/>
                    <a:pt x="714" y="584"/>
                  </a:cubicBezTo>
                  <a:lnTo>
                    <a:pt x="214" y="691"/>
                  </a:lnTo>
                  <a:cubicBezTo>
                    <a:pt x="107" y="709"/>
                    <a:pt x="36" y="816"/>
                    <a:pt x="54" y="923"/>
                  </a:cubicBezTo>
                  <a:lnTo>
                    <a:pt x="285" y="2029"/>
                  </a:lnTo>
                  <a:cubicBezTo>
                    <a:pt x="303" y="2100"/>
                    <a:pt x="321" y="2136"/>
                    <a:pt x="375" y="2172"/>
                  </a:cubicBezTo>
                  <a:cubicBezTo>
                    <a:pt x="410" y="2189"/>
                    <a:pt x="446" y="2207"/>
                    <a:pt x="482" y="2207"/>
                  </a:cubicBezTo>
                  <a:cubicBezTo>
                    <a:pt x="500" y="2207"/>
                    <a:pt x="517" y="2207"/>
                    <a:pt x="535" y="2189"/>
                  </a:cubicBezTo>
                  <a:lnTo>
                    <a:pt x="1035" y="2082"/>
                  </a:lnTo>
                  <a:cubicBezTo>
                    <a:pt x="1142" y="2065"/>
                    <a:pt x="1213" y="1958"/>
                    <a:pt x="1195" y="1850"/>
                  </a:cubicBezTo>
                  <a:lnTo>
                    <a:pt x="1178" y="1761"/>
                  </a:lnTo>
                  <a:lnTo>
                    <a:pt x="1410" y="1708"/>
                  </a:lnTo>
                  <a:lnTo>
                    <a:pt x="1410" y="1726"/>
                  </a:lnTo>
                  <a:cubicBezTo>
                    <a:pt x="1427" y="1779"/>
                    <a:pt x="1463" y="1833"/>
                    <a:pt x="1499" y="1868"/>
                  </a:cubicBezTo>
                  <a:cubicBezTo>
                    <a:pt x="1553" y="1923"/>
                    <a:pt x="1618" y="1946"/>
                    <a:pt x="1686" y="1946"/>
                  </a:cubicBezTo>
                  <a:cubicBezTo>
                    <a:pt x="1706" y="1946"/>
                    <a:pt x="1728" y="1944"/>
                    <a:pt x="1749" y="1940"/>
                  </a:cubicBezTo>
                  <a:lnTo>
                    <a:pt x="2230" y="1833"/>
                  </a:lnTo>
                  <a:lnTo>
                    <a:pt x="2355" y="2439"/>
                  </a:lnTo>
                  <a:lnTo>
                    <a:pt x="268" y="2439"/>
                  </a:lnTo>
                  <a:cubicBezTo>
                    <a:pt x="125" y="2439"/>
                    <a:pt x="0" y="2564"/>
                    <a:pt x="0" y="2725"/>
                  </a:cubicBezTo>
                  <a:lnTo>
                    <a:pt x="0" y="9541"/>
                  </a:lnTo>
                  <a:cubicBezTo>
                    <a:pt x="0" y="9701"/>
                    <a:pt x="125" y="9844"/>
                    <a:pt x="303" y="9844"/>
                  </a:cubicBezTo>
                  <a:lnTo>
                    <a:pt x="10474" y="9844"/>
                  </a:lnTo>
                  <a:cubicBezTo>
                    <a:pt x="10563" y="9844"/>
                    <a:pt x="10634" y="9773"/>
                    <a:pt x="10634" y="9683"/>
                  </a:cubicBezTo>
                  <a:lnTo>
                    <a:pt x="10634" y="5009"/>
                  </a:lnTo>
                  <a:cubicBezTo>
                    <a:pt x="10634" y="4973"/>
                    <a:pt x="10616" y="4955"/>
                    <a:pt x="10599" y="4937"/>
                  </a:cubicBezTo>
                  <a:cubicBezTo>
                    <a:pt x="10559" y="4904"/>
                    <a:pt x="10519" y="4889"/>
                    <a:pt x="10481" y="4889"/>
                  </a:cubicBezTo>
                  <a:cubicBezTo>
                    <a:pt x="10398" y="4889"/>
                    <a:pt x="10331" y="4958"/>
                    <a:pt x="10331" y="5044"/>
                  </a:cubicBezTo>
                  <a:lnTo>
                    <a:pt x="10331" y="5794"/>
                  </a:lnTo>
                  <a:lnTo>
                    <a:pt x="9956" y="5794"/>
                  </a:lnTo>
                  <a:lnTo>
                    <a:pt x="9956" y="2743"/>
                  </a:lnTo>
                  <a:lnTo>
                    <a:pt x="10331" y="2743"/>
                  </a:lnTo>
                  <a:lnTo>
                    <a:pt x="10331" y="4313"/>
                  </a:lnTo>
                  <a:cubicBezTo>
                    <a:pt x="10331" y="4402"/>
                    <a:pt x="10402" y="4473"/>
                    <a:pt x="10474" y="4473"/>
                  </a:cubicBezTo>
                  <a:cubicBezTo>
                    <a:pt x="10563" y="4473"/>
                    <a:pt x="10634" y="4402"/>
                    <a:pt x="10634" y="4313"/>
                  </a:cubicBezTo>
                  <a:lnTo>
                    <a:pt x="10634" y="2725"/>
                  </a:lnTo>
                  <a:cubicBezTo>
                    <a:pt x="10634" y="2564"/>
                    <a:pt x="10509" y="2439"/>
                    <a:pt x="10349" y="2439"/>
                  </a:cubicBezTo>
                  <a:lnTo>
                    <a:pt x="9135" y="2439"/>
                  </a:lnTo>
                  <a:lnTo>
                    <a:pt x="8832" y="1601"/>
                  </a:lnTo>
                  <a:cubicBezTo>
                    <a:pt x="8796" y="1494"/>
                    <a:pt x="8689" y="1422"/>
                    <a:pt x="8582" y="1422"/>
                  </a:cubicBezTo>
                  <a:lnTo>
                    <a:pt x="8101" y="1422"/>
                  </a:lnTo>
                  <a:cubicBezTo>
                    <a:pt x="7976" y="1422"/>
                    <a:pt x="7869" y="1494"/>
                    <a:pt x="7833" y="1601"/>
                  </a:cubicBezTo>
                  <a:lnTo>
                    <a:pt x="7530" y="2439"/>
                  </a:lnTo>
                  <a:lnTo>
                    <a:pt x="6976" y="2439"/>
                  </a:lnTo>
                  <a:lnTo>
                    <a:pt x="6976" y="1940"/>
                  </a:lnTo>
                  <a:cubicBezTo>
                    <a:pt x="6976" y="1511"/>
                    <a:pt x="6637" y="1137"/>
                    <a:pt x="6191" y="1119"/>
                  </a:cubicBezTo>
                  <a:cubicBezTo>
                    <a:pt x="5745" y="1119"/>
                    <a:pt x="5371" y="1476"/>
                    <a:pt x="5371" y="1940"/>
                  </a:cubicBezTo>
                  <a:lnTo>
                    <a:pt x="5371" y="2439"/>
                  </a:lnTo>
                  <a:lnTo>
                    <a:pt x="3533" y="2439"/>
                  </a:lnTo>
                  <a:lnTo>
                    <a:pt x="3354" y="1601"/>
                  </a:lnTo>
                  <a:lnTo>
                    <a:pt x="4032" y="1458"/>
                  </a:lnTo>
                  <a:cubicBezTo>
                    <a:pt x="4042" y="1453"/>
                    <a:pt x="4052" y="1451"/>
                    <a:pt x="4060" y="1451"/>
                  </a:cubicBezTo>
                  <a:cubicBezTo>
                    <a:pt x="4085" y="1451"/>
                    <a:pt x="4104" y="1468"/>
                    <a:pt x="4104" y="1494"/>
                  </a:cubicBezTo>
                  <a:lnTo>
                    <a:pt x="4300" y="1833"/>
                  </a:lnTo>
                  <a:cubicBezTo>
                    <a:pt x="4354" y="1922"/>
                    <a:pt x="4443" y="1975"/>
                    <a:pt x="4532" y="1975"/>
                  </a:cubicBezTo>
                  <a:cubicBezTo>
                    <a:pt x="4586" y="1975"/>
                    <a:pt x="4621" y="1958"/>
                    <a:pt x="4657" y="1940"/>
                  </a:cubicBezTo>
                  <a:lnTo>
                    <a:pt x="4818" y="1868"/>
                  </a:lnTo>
                  <a:lnTo>
                    <a:pt x="4835" y="1868"/>
                  </a:lnTo>
                  <a:cubicBezTo>
                    <a:pt x="4942" y="1797"/>
                    <a:pt x="5032" y="1708"/>
                    <a:pt x="5067" y="1583"/>
                  </a:cubicBezTo>
                  <a:cubicBezTo>
                    <a:pt x="5103" y="1458"/>
                    <a:pt x="5103" y="1333"/>
                    <a:pt x="5032" y="1208"/>
                  </a:cubicBezTo>
                  <a:lnTo>
                    <a:pt x="4746" y="673"/>
                  </a:lnTo>
                  <a:cubicBezTo>
                    <a:pt x="4508" y="256"/>
                    <a:pt x="4070" y="0"/>
                    <a:pt x="3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1"/>
            <p:cNvSpPr/>
            <p:nvPr/>
          </p:nvSpPr>
          <p:spPr>
            <a:xfrm>
              <a:off x="1660216" y="3535552"/>
              <a:ext cx="91718" cy="42093"/>
            </a:xfrm>
            <a:custGeom>
              <a:avLst/>
              <a:gdLst/>
              <a:ahLst/>
              <a:cxnLst/>
              <a:rect l="l" t="t" r="r" b="b"/>
              <a:pathLst>
                <a:path w="2606" h="1196" extrusionOk="0">
                  <a:moveTo>
                    <a:pt x="2284" y="303"/>
                  </a:moveTo>
                  <a:lnTo>
                    <a:pt x="2284" y="892"/>
                  </a:lnTo>
                  <a:lnTo>
                    <a:pt x="322" y="892"/>
                  </a:lnTo>
                  <a:lnTo>
                    <a:pt x="322" y="303"/>
                  </a:lnTo>
                  <a:close/>
                  <a:moveTo>
                    <a:pt x="268" y="0"/>
                  </a:moveTo>
                  <a:cubicBezTo>
                    <a:pt x="126" y="0"/>
                    <a:pt x="1" y="107"/>
                    <a:pt x="1" y="250"/>
                  </a:cubicBezTo>
                  <a:lnTo>
                    <a:pt x="1" y="946"/>
                  </a:lnTo>
                  <a:cubicBezTo>
                    <a:pt x="1" y="1088"/>
                    <a:pt x="126" y="1196"/>
                    <a:pt x="268" y="1196"/>
                  </a:cubicBezTo>
                  <a:lnTo>
                    <a:pt x="2338" y="1196"/>
                  </a:lnTo>
                  <a:cubicBezTo>
                    <a:pt x="2481" y="1196"/>
                    <a:pt x="2606" y="1088"/>
                    <a:pt x="2606" y="946"/>
                  </a:cubicBezTo>
                  <a:lnTo>
                    <a:pt x="2606" y="250"/>
                  </a:lnTo>
                  <a:cubicBezTo>
                    <a:pt x="2606" y="107"/>
                    <a:pt x="2481" y="0"/>
                    <a:pt x="2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" name="Google Shape;1230;p51"/>
          <p:cNvGrpSpPr/>
          <p:nvPr/>
        </p:nvGrpSpPr>
        <p:grpSpPr>
          <a:xfrm>
            <a:off x="2369816" y="3283521"/>
            <a:ext cx="349205" cy="373278"/>
            <a:chOff x="2369816" y="3283521"/>
            <a:chExt cx="349205" cy="373278"/>
          </a:xfrm>
        </p:grpSpPr>
        <p:sp>
          <p:nvSpPr>
            <p:cNvPr id="1231" name="Google Shape;1231;p51"/>
            <p:cNvSpPr/>
            <p:nvPr/>
          </p:nvSpPr>
          <p:spPr>
            <a:xfrm>
              <a:off x="2369816" y="3283521"/>
              <a:ext cx="349205" cy="373278"/>
            </a:xfrm>
            <a:custGeom>
              <a:avLst/>
              <a:gdLst/>
              <a:ahLst/>
              <a:cxnLst/>
              <a:rect l="l" t="t" r="r" b="b"/>
              <a:pathLst>
                <a:path w="9922" h="10606" extrusionOk="0">
                  <a:moveTo>
                    <a:pt x="8976" y="1112"/>
                  </a:moveTo>
                  <a:cubicBezTo>
                    <a:pt x="8958" y="1166"/>
                    <a:pt x="8940" y="1219"/>
                    <a:pt x="8940" y="1273"/>
                  </a:cubicBezTo>
                  <a:cubicBezTo>
                    <a:pt x="8940" y="1344"/>
                    <a:pt x="8958" y="1398"/>
                    <a:pt x="8976" y="1451"/>
                  </a:cubicBezTo>
                  <a:lnTo>
                    <a:pt x="7834" y="1451"/>
                  </a:lnTo>
                  <a:cubicBezTo>
                    <a:pt x="7745" y="1451"/>
                    <a:pt x="7655" y="1380"/>
                    <a:pt x="7655" y="1273"/>
                  </a:cubicBezTo>
                  <a:cubicBezTo>
                    <a:pt x="7673" y="1166"/>
                    <a:pt x="7745" y="1112"/>
                    <a:pt x="7852" y="1112"/>
                  </a:cubicBezTo>
                  <a:close/>
                  <a:moveTo>
                    <a:pt x="9457" y="1095"/>
                  </a:moveTo>
                  <a:cubicBezTo>
                    <a:pt x="9547" y="1095"/>
                    <a:pt x="9636" y="1184"/>
                    <a:pt x="9636" y="1273"/>
                  </a:cubicBezTo>
                  <a:cubicBezTo>
                    <a:pt x="9636" y="1380"/>
                    <a:pt x="9547" y="1451"/>
                    <a:pt x="9457" y="1451"/>
                  </a:cubicBezTo>
                  <a:cubicBezTo>
                    <a:pt x="9350" y="1451"/>
                    <a:pt x="9261" y="1380"/>
                    <a:pt x="9261" y="1273"/>
                  </a:cubicBezTo>
                  <a:cubicBezTo>
                    <a:pt x="9261" y="1184"/>
                    <a:pt x="9350" y="1095"/>
                    <a:pt x="9457" y="1095"/>
                  </a:cubicBezTo>
                  <a:close/>
                  <a:moveTo>
                    <a:pt x="5800" y="3539"/>
                  </a:moveTo>
                  <a:lnTo>
                    <a:pt x="6603" y="3682"/>
                  </a:lnTo>
                  <a:lnTo>
                    <a:pt x="6228" y="5894"/>
                  </a:lnTo>
                  <a:lnTo>
                    <a:pt x="6121" y="5876"/>
                  </a:lnTo>
                  <a:cubicBezTo>
                    <a:pt x="5960" y="5841"/>
                    <a:pt x="5871" y="5698"/>
                    <a:pt x="5889" y="5555"/>
                  </a:cubicBezTo>
                  <a:lnTo>
                    <a:pt x="6032" y="4824"/>
                  </a:lnTo>
                  <a:cubicBezTo>
                    <a:pt x="6032" y="4788"/>
                    <a:pt x="6014" y="4752"/>
                    <a:pt x="5996" y="4717"/>
                  </a:cubicBezTo>
                  <a:lnTo>
                    <a:pt x="5675" y="4253"/>
                  </a:lnTo>
                  <a:lnTo>
                    <a:pt x="5800" y="3539"/>
                  </a:lnTo>
                  <a:close/>
                  <a:moveTo>
                    <a:pt x="7138" y="2451"/>
                  </a:moveTo>
                  <a:lnTo>
                    <a:pt x="7530" y="2522"/>
                  </a:lnTo>
                  <a:lnTo>
                    <a:pt x="6692" y="7339"/>
                  </a:lnTo>
                  <a:lnTo>
                    <a:pt x="6281" y="7339"/>
                  </a:lnTo>
                  <a:lnTo>
                    <a:pt x="7138" y="2451"/>
                  </a:lnTo>
                  <a:close/>
                  <a:moveTo>
                    <a:pt x="3659" y="7411"/>
                  </a:moveTo>
                  <a:lnTo>
                    <a:pt x="3659" y="8892"/>
                  </a:lnTo>
                  <a:lnTo>
                    <a:pt x="1339" y="8892"/>
                  </a:lnTo>
                  <a:lnTo>
                    <a:pt x="1339" y="7411"/>
                  </a:lnTo>
                  <a:close/>
                  <a:moveTo>
                    <a:pt x="6781" y="7678"/>
                  </a:moveTo>
                  <a:cubicBezTo>
                    <a:pt x="6924" y="7678"/>
                    <a:pt x="7049" y="7803"/>
                    <a:pt x="7049" y="7928"/>
                  </a:cubicBezTo>
                  <a:lnTo>
                    <a:pt x="7049" y="8499"/>
                  </a:lnTo>
                  <a:cubicBezTo>
                    <a:pt x="6870" y="8410"/>
                    <a:pt x="6692" y="8357"/>
                    <a:pt x="6496" y="8357"/>
                  </a:cubicBezTo>
                  <a:cubicBezTo>
                    <a:pt x="6085" y="8357"/>
                    <a:pt x="5728" y="8571"/>
                    <a:pt x="5532" y="8892"/>
                  </a:cubicBezTo>
                  <a:lnTo>
                    <a:pt x="3962" y="8892"/>
                  </a:lnTo>
                  <a:lnTo>
                    <a:pt x="3962" y="8303"/>
                  </a:lnTo>
                  <a:lnTo>
                    <a:pt x="4711" y="8303"/>
                  </a:lnTo>
                  <a:cubicBezTo>
                    <a:pt x="4854" y="8303"/>
                    <a:pt x="4979" y="8249"/>
                    <a:pt x="5086" y="8160"/>
                  </a:cubicBezTo>
                  <a:lnTo>
                    <a:pt x="5603" y="7750"/>
                  </a:lnTo>
                  <a:cubicBezTo>
                    <a:pt x="5657" y="7696"/>
                    <a:pt x="5710" y="7678"/>
                    <a:pt x="5782" y="7678"/>
                  </a:cubicBezTo>
                  <a:close/>
                  <a:moveTo>
                    <a:pt x="5389" y="9195"/>
                  </a:moveTo>
                  <a:cubicBezTo>
                    <a:pt x="5354" y="9320"/>
                    <a:pt x="5336" y="9463"/>
                    <a:pt x="5354" y="9605"/>
                  </a:cubicBezTo>
                  <a:lnTo>
                    <a:pt x="893" y="9605"/>
                  </a:lnTo>
                  <a:lnTo>
                    <a:pt x="893" y="9320"/>
                  </a:lnTo>
                  <a:cubicBezTo>
                    <a:pt x="893" y="9249"/>
                    <a:pt x="964" y="9195"/>
                    <a:pt x="1036" y="9195"/>
                  </a:cubicBezTo>
                  <a:close/>
                  <a:moveTo>
                    <a:pt x="6496" y="8660"/>
                  </a:moveTo>
                  <a:cubicBezTo>
                    <a:pt x="6942" y="8660"/>
                    <a:pt x="7316" y="9017"/>
                    <a:pt x="7316" y="9481"/>
                  </a:cubicBezTo>
                  <a:cubicBezTo>
                    <a:pt x="7316" y="9927"/>
                    <a:pt x="6942" y="10301"/>
                    <a:pt x="6496" y="10301"/>
                  </a:cubicBezTo>
                  <a:cubicBezTo>
                    <a:pt x="6032" y="10301"/>
                    <a:pt x="5675" y="9927"/>
                    <a:pt x="5675" y="9481"/>
                  </a:cubicBezTo>
                  <a:cubicBezTo>
                    <a:pt x="5675" y="9017"/>
                    <a:pt x="6032" y="8660"/>
                    <a:pt x="6496" y="8660"/>
                  </a:cubicBezTo>
                  <a:close/>
                  <a:moveTo>
                    <a:pt x="7166" y="1"/>
                  </a:moveTo>
                  <a:cubicBezTo>
                    <a:pt x="6992" y="1"/>
                    <a:pt x="6831" y="134"/>
                    <a:pt x="6799" y="309"/>
                  </a:cubicBezTo>
                  <a:lnTo>
                    <a:pt x="6763" y="524"/>
                  </a:lnTo>
                  <a:cubicBezTo>
                    <a:pt x="6745" y="613"/>
                    <a:pt x="6799" y="684"/>
                    <a:pt x="6888" y="702"/>
                  </a:cubicBezTo>
                  <a:cubicBezTo>
                    <a:pt x="6897" y="704"/>
                    <a:pt x="6907" y="705"/>
                    <a:pt x="6916" y="705"/>
                  </a:cubicBezTo>
                  <a:cubicBezTo>
                    <a:pt x="6981" y="705"/>
                    <a:pt x="7051" y="655"/>
                    <a:pt x="7066" y="577"/>
                  </a:cubicBezTo>
                  <a:lnTo>
                    <a:pt x="7102" y="363"/>
                  </a:lnTo>
                  <a:cubicBezTo>
                    <a:pt x="7102" y="327"/>
                    <a:pt x="7138" y="309"/>
                    <a:pt x="7174" y="309"/>
                  </a:cubicBezTo>
                  <a:lnTo>
                    <a:pt x="8244" y="506"/>
                  </a:lnTo>
                  <a:cubicBezTo>
                    <a:pt x="8280" y="506"/>
                    <a:pt x="8298" y="541"/>
                    <a:pt x="8298" y="577"/>
                  </a:cubicBezTo>
                  <a:lnTo>
                    <a:pt x="8262" y="791"/>
                  </a:lnTo>
                  <a:lnTo>
                    <a:pt x="7834" y="791"/>
                  </a:lnTo>
                  <a:cubicBezTo>
                    <a:pt x="7548" y="791"/>
                    <a:pt x="7316" y="1023"/>
                    <a:pt x="7334" y="1309"/>
                  </a:cubicBezTo>
                  <a:cubicBezTo>
                    <a:pt x="7352" y="1576"/>
                    <a:pt x="7566" y="1773"/>
                    <a:pt x="7834" y="1773"/>
                  </a:cubicBezTo>
                  <a:lnTo>
                    <a:pt x="8084" y="1773"/>
                  </a:lnTo>
                  <a:lnTo>
                    <a:pt x="8012" y="2236"/>
                  </a:lnTo>
                  <a:cubicBezTo>
                    <a:pt x="8012" y="2254"/>
                    <a:pt x="7994" y="2272"/>
                    <a:pt x="7976" y="2272"/>
                  </a:cubicBezTo>
                  <a:cubicBezTo>
                    <a:pt x="7976" y="2290"/>
                    <a:pt x="7959" y="2290"/>
                    <a:pt x="7941" y="2290"/>
                  </a:cubicBezTo>
                  <a:lnTo>
                    <a:pt x="7745" y="2254"/>
                  </a:lnTo>
                  <a:lnTo>
                    <a:pt x="6852" y="2094"/>
                  </a:lnTo>
                  <a:cubicBezTo>
                    <a:pt x="6817" y="2094"/>
                    <a:pt x="6799" y="2058"/>
                    <a:pt x="6799" y="2022"/>
                  </a:cubicBezTo>
                  <a:lnTo>
                    <a:pt x="6924" y="1309"/>
                  </a:lnTo>
                  <a:cubicBezTo>
                    <a:pt x="6942" y="1219"/>
                    <a:pt x="6888" y="1130"/>
                    <a:pt x="6799" y="1130"/>
                  </a:cubicBezTo>
                  <a:cubicBezTo>
                    <a:pt x="6787" y="1128"/>
                    <a:pt x="6776" y="1127"/>
                    <a:pt x="6765" y="1127"/>
                  </a:cubicBezTo>
                  <a:cubicBezTo>
                    <a:pt x="6692" y="1127"/>
                    <a:pt x="6636" y="1177"/>
                    <a:pt x="6620" y="1255"/>
                  </a:cubicBezTo>
                  <a:lnTo>
                    <a:pt x="6496" y="1969"/>
                  </a:lnTo>
                  <a:cubicBezTo>
                    <a:pt x="6460" y="2165"/>
                    <a:pt x="6603" y="2361"/>
                    <a:pt x="6799" y="2397"/>
                  </a:cubicBezTo>
                  <a:lnTo>
                    <a:pt x="6835" y="2415"/>
                  </a:lnTo>
                  <a:lnTo>
                    <a:pt x="6674" y="3361"/>
                  </a:lnTo>
                  <a:lnTo>
                    <a:pt x="5817" y="3218"/>
                  </a:lnTo>
                  <a:cubicBezTo>
                    <a:pt x="5802" y="3213"/>
                    <a:pt x="5785" y="3210"/>
                    <a:pt x="5767" y="3210"/>
                  </a:cubicBezTo>
                  <a:cubicBezTo>
                    <a:pt x="5725" y="3210"/>
                    <a:pt x="5682" y="3223"/>
                    <a:pt x="5657" y="3236"/>
                  </a:cubicBezTo>
                  <a:cubicBezTo>
                    <a:pt x="5568" y="3271"/>
                    <a:pt x="5514" y="3343"/>
                    <a:pt x="5496" y="3432"/>
                  </a:cubicBezTo>
                  <a:lnTo>
                    <a:pt x="5354" y="4217"/>
                  </a:lnTo>
                  <a:cubicBezTo>
                    <a:pt x="5354" y="4288"/>
                    <a:pt x="5371" y="4360"/>
                    <a:pt x="5407" y="4413"/>
                  </a:cubicBezTo>
                  <a:lnTo>
                    <a:pt x="5710" y="4842"/>
                  </a:lnTo>
                  <a:lnTo>
                    <a:pt x="5586" y="5520"/>
                  </a:lnTo>
                  <a:cubicBezTo>
                    <a:pt x="5532" y="5823"/>
                    <a:pt x="5746" y="6126"/>
                    <a:pt x="6049" y="6180"/>
                  </a:cubicBezTo>
                  <a:lnTo>
                    <a:pt x="6157" y="6198"/>
                  </a:lnTo>
                  <a:lnTo>
                    <a:pt x="5960" y="7375"/>
                  </a:lnTo>
                  <a:lnTo>
                    <a:pt x="5782" y="7375"/>
                  </a:lnTo>
                  <a:cubicBezTo>
                    <a:pt x="5639" y="7375"/>
                    <a:pt x="5514" y="7411"/>
                    <a:pt x="5407" y="7500"/>
                  </a:cubicBezTo>
                  <a:lnTo>
                    <a:pt x="4890" y="7928"/>
                  </a:lnTo>
                  <a:cubicBezTo>
                    <a:pt x="4836" y="7964"/>
                    <a:pt x="4783" y="8000"/>
                    <a:pt x="4711" y="8000"/>
                  </a:cubicBezTo>
                  <a:lnTo>
                    <a:pt x="3962" y="8000"/>
                  </a:lnTo>
                  <a:lnTo>
                    <a:pt x="3962" y="6501"/>
                  </a:lnTo>
                  <a:cubicBezTo>
                    <a:pt x="3962" y="6412"/>
                    <a:pt x="3890" y="6340"/>
                    <a:pt x="3801" y="6340"/>
                  </a:cubicBezTo>
                  <a:lnTo>
                    <a:pt x="2481" y="6340"/>
                  </a:lnTo>
                  <a:cubicBezTo>
                    <a:pt x="2356" y="6483"/>
                    <a:pt x="2445" y="6644"/>
                    <a:pt x="2588" y="6644"/>
                  </a:cubicBezTo>
                  <a:lnTo>
                    <a:pt x="3498" y="6644"/>
                  </a:lnTo>
                  <a:cubicBezTo>
                    <a:pt x="3587" y="6644"/>
                    <a:pt x="3659" y="6715"/>
                    <a:pt x="3659" y="6804"/>
                  </a:cubicBezTo>
                  <a:lnTo>
                    <a:pt x="3659" y="7108"/>
                  </a:lnTo>
                  <a:lnTo>
                    <a:pt x="1339" y="7108"/>
                  </a:lnTo>
                  <a:lnTo>
                    <a:pt x="1339" y="6697"/>
                  </a:lnTo>
                  <a:cubicBezTo>
                    <a:pt x="1339" y="6661"/>
                    <a:pt x="1357" y="6644"/>
                    <a:pt x="1393" y="6644"/>
                  </a:cubicBezTo>
                  <a:lnTo>
                    <a:pt x="1910" y="6644"/>
                  </a:lnTo>
                  <a:cubicBezTo>
                    <a:pt x="1928" y="6644"/>
                    <a:pt x="1928" y="6644"/>
                    <a:pt x="1946" y="6626"/>
                  </a:cubicBezTo>
                  <a:cubicBezTo>
                    <a:pt x="2071" y="6483"/>
                    <a:pt x="1981" y="6340"/>
                    <a:pt x="1856" y="6340"/>
                  </a:cubicBezTo>
                  <a:lnTo>
                    <a:pt x="1196" y="6340"/>
                  </a:lnTo>
                  <a:cubicBezTo>
                    <a:pt x="1089" y="6340"/>
                    <a:pt x="1018" y="6412"/>
                    <a:pt x="1018" y="6501"/>
                  </a:cubicBezTo>
                  <a:lnTo>
                    <a:pt x="1018" y="8874"/>
                  </a:lnTo>
                  <a:cubicBezTo>
                    <a:pt x="786" y="8874"/>
                    <a:pt x="590" y="9070"/>
                    <a:pt x="590" y="9320"/>
                  </a:cubicBezTo>
                  <a:lnTo>
                    <a:pt x="590" y="9588"/>
                  </a:lnTo>
                  <a:cubicBezTo>
                    <a:pt x="358" y="9588"/>
                    <a:pt x="144" y="9730"/>
                    <a:pt x="90" y="9962"/>
                  </a:cubicBezTo>
                  <a:cubicBezTo>
                    <a:pt x="1" y="10301"/>
                    <a:pt x="251" y="10605"/>
                    <a:pt x="590" y="10605"/>
                  </a:cubicBezTo>
                  <a:lnTo>
                    <a:pt x="3141" y="10605"/>
                  </a:lnTo>
                  <a:cubicBezTo>
                    <a:pt x="3212" y="10605"/>
                    <a:pt x="3284" y="10551"/>
                    <a:pt x="3302" y="10462"/>
                  </a:cubicBezTo>
                  <a:cubicBezTo>
                    <a:pt x="3320" y="10373"/>
                    <a:pt x="3230" y="10301"/>
                    <a:pt x="3141" y="10301"/>
                  </a:cubicBezTo>
                  <a:lnTo>
                    <a:pt x="590" y="10301"/>
                  </a:lnTo>
                  <a:cubicBezTo>
                    <a:pt x="500" y="10301"/>
                    <a:pt x="393" y="10212"/>
                    <a:pt x="393" y="10105"/>
                  </a:cubicBezTo>
                  <a:cubicBezTo>
                    <a:pt x="393" y="9998"/>
                    <a:pt x="483" y="9891"/>
                    <a:pt x="590" y="9891"/>
                  </a:cubicBezTo>
                  <a:lnTo>
                    <a:pt x="750" y="9891"/>
                  </a:lnTo>
                  <a:lnTo>
                    <a:pt x="750" y="9927"/>
                  </a:lnTo>
                  <a:lnTo>
                    <a:pt x="4408" y="9927"/>
                  </a:lnTo>
                  <a:cubicBezTo>
                    <a:pt x="4533" y="9927"/>
                    <a:pt x="4622" y="10016"/>
                    <a:pt x="4604" y="10123"/>
                  </a:cubicBezTo>
                  <a:cubicBezTo>
                    <a:pt x="4604" y="10230"/>
                    <a:pt x="4515" y="10319"/>
                    <a:pt x="4408" y="10319"/>
                  </a:cubicBezTo>
                  <a:lnTo>
                    <a:pt x="3873" y="10319"/>
                  </a:lnTo>
                  <a:cubicBezTo>
                    <a:pt x="3801" y="10319"/>
                    <a:pt x="3730" y="10373"/>
                    <a:pt x="3730" y="10462"/>
                  </a:cubicBezTo>
                  <a:cubicBezTo>
                    <a:pt x="3712" y="10533"/>
                    <a:pt x="3783" y="10605"/>
                    <a:pt x="3873" y="10605"/>
                  </a:cubicBezTo>
                  <a:lnTo>
                    <a:pt x="4408" y="10605"/>
                  </a:lnTo>
                  <a:cubicBezTo>
                    <a:pt x="4693" y="10605"/>
                    <a:pt x="4925" y="10391"/>
                    <a:pt x="4925" y="10105"/>
                  </a:cubicBezTo>
                  <a:cubicBezTo>
                    <a:pt x="4943" y="10034"/>
                    <a:pt x="4925" y="9962"/>
                    <a:pt x="4890" y="9891"/>
                  </a:cubicBezTo>
                  <a:lnTo>
                    <a:pt x="5461" y="9891"/>
                  </a:lnTo>
                  <a:cubicBezTo>
                    <a:pt x="5617" y="10307"/>
                    <a:pt x="6026" y="10605"/>
                    <a:pt x="6507" y="10605"/>
                  </a:cubicBezTo>
                  <a:cubicBezTo>
                    <a:pt x="6521" y="10605"/>
                    <a:pt x="6535" y="10605"/>
                    <a:pt x="6549" y="10605"/>
                  </a:cubicBezTo>
                  <a:cubicBezTo>
                    <a:pt x="7102" y="10587"/>
                    <a:pt x="7584" y="10141"/>
                    <a:pt x="7620" y="9570"/>
                  </a:cubicBezTo>
                  <a:cubicBezTo>
                    <a:pt x="7655" y="9249"/>
                    <a:pt x="7548" y="8963"/>
                    <a:pt x="7352" y="8731"/>
                  </a:cubicBezTo>
                  <a:lnTo>
                    <a:pt x="7352" y="7875"/>
                  </a:lnTo>
                  <a:cubicBezTo>
                    <a:pt x="7352" y="7643"/>
                    <a:pt x="7209" y="7429"/>
                    <a:pt x="6995" y="7357"/>
                  </a:cubicBezTo>
                  <a:lnTo>
                    <a:pt x="7834" y="2575"/>
                  </a:lnTo>
                  <a:lnTo>
                    <a:pt x="7869" y="2593"/>
                  </a:lnTo>
                  <a:lnTo>
                    <a:pt x="7941" y="2593"/>
                  </a:lnTo>
                  <a:cubicBezTo>
                    <a:pt x="8012" y="2593"/>
                    <a:pt x="8084" y="2575"/>
                    <a:pt x="8155" y="2522"/>
                  </a:cubicBezTo>
                  <a:cubicBezTo>
                    <a:pt x="8226" y="2468"/>
                    <a:pt x="8280" y="2379"/>
                    <a:pt x="8298" y="2290"/>
                  </a:cubicBezTo>
                  <a:lnTo>
                    <a:pt x="8387" y="1773"/>
                  </a:lnTo>
                  <a:lnTo>
                    <a:pt x="9440" y="1773"/>
                  </a:lnTo>
                  <a:cubicBezTo>
                    <a:pt x="9707" y="1773"/>
                    <a:pt x="9921" y="1541"/>
                    <a:pt x="9921" y="1273"/>
                  </a:cubicBezTo>
                  <a:cubicBezTo>
                    <a:pt x="9921" y="1005"/>
                    <a:pt x="9707" y="791"/>
                    <a:pt x="9440" y="791"/>
                  </a:cubicBezTo>
                  <a:lnTo>
                    <a:pt x="8565" y="791"/>
                  </a:lnTo>
                  <a:lnTo>
                    <a:pt x="8601" y="631"/>
                  </a:lnTo>
                  <a:cubicBezTo>
                    <a:pt x="8637" y="434"/>
                    <a:pt x="8494" y="238"/>
                    <a:pt x="8298" y="202"/>
                  </a:cubicBezTo>
                  <a:lnTo>
                    <a:pt x="7227" y="6"/>
                  </a:lnTo>
                  <a:cubicBezTo>
                    <a:pt x="7207" y="2"/>
                    <a:pt x="7186" y="1"/>
                    <a:pt x="7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1"/>
            <p:cNvSpPr/>
            <p:nvPr/>
          </p:nvSpPr>
          <p:spPr>
            <a:xfrm>
              <a:off x="2579578" y="3598340"/>
              <a:ext cx="37694" cy="37694"/>
            </a:xfrm>
            <a:custGeom>
              <a:avLst/>
              <a:gdLst/>
              <a:ahLst/>
              <a:cxnLst/>
              <a:rect l="l" t="t" r="r" b="b"/>
              <a:pathLst>
                <a:path w="1071" h="1071" extrusionOk="0">
                  <a:moveTo>
                    <a:pt x="536" y="304"/>
                  </a:moveTo>
                  <a:cubicBezTo>
                    <a:pt x="660" y="304"/>
                    <a:pt x="767" y="411"/>
                    <a:pt x="767" y="536"/>
                  </a:cubicBezTo>
                  <a:cubicBezTo>
                    <a:pt x="767" y="660"/>
                    <a:pt x="660" y="768"/>
                    <a:pt x="536" y="768"/>
                  </a:cubicBezTo>
                  <a:cubicBezTo>
                    <a:pt x="411" y="768"/>
                    <a:pt x="304" y="660"/>
                    <a:pt x="304" y="536"/>
                  </a:cubicBezTo>
                  <a:cubicBezTo>
                    <a:pt x="304" y="411"/>
                    <a:pt x="411" y="304"/>
                    <a:pt x="536" y="304"/>
                  </a:cubicBezTo>
                  <a:close/>
                  <a:moveTo>
                    <a:pt x="536" y="0"/>
                  </a:moveTo>
                  <a:cubicBezTo>
                    <a:pt x="232" y="0"/>
                    <a:pt x="0" y="232"/>
                    <a:pt x="0" y="536"/>
                  </a:cubicBezTo>
                  <a:cubicBezTo>
                    <a:pt x="0" y="839"/>
                    <a:pt x="232" y="1071"/>
                    <a:pt x="536" y="1071"/>
                  </a:cubicBezTo>
                  <a:cubicBezTo>
                    <a:pt x="839" y="1071"/>
                    <a:pt x="1071" y="839"/>
                    <a:pt x="1071" y="536"/>
                  </a:cubicBezTo>
                  <a:cubicBezTo>
                    <a:pt x="1071" y="232"/>
                    <a:pt x="8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233;p51"/>
          <p:cNvGrpSpPr/>
          <p:nvPr/>
        </p:nvGrpSpPr>
        <p:grpSpPr>
          <a:xfrm>
            <a:off x="715126" y="3300661"/>
            <a:ext cx="373665" cy="339139"/>
            <a:chOff x="715126" y="3300661"/>
            <a:chExt cx="373665" cy="339139"/>
          </a:xfrm>
        </p:grpSpPr>
        <p:sp>
          <p:nvSpPr>
            <p:cNvPr id="1234" name="Google Shape;1234;p51"/>
            <p:cNvSpPr/>
            <p:nvPr/>
          </p:nvSpPr>
          <p:spPr>
            <a:xfrm>
              <a:off x="931152" y="3495254"/>
              <a:ext cx="11333" cy="22173"/>
            </a:xfrm>
            <a:custGeom>
              <a:avLst/>
              <a:gdLst/>
              <a:ahLst/>
              <a:cxnLst/>
              <a:rect l="l" t="t" r="r" b="b"/>
              <a:pathLst>
                <a:path w="322" h="630" extrusionOk="0">
                  <a:moveTo>
                    <a:pt x="171" y="0"/>
                  </a:moveTo>
                  <a:cubicBezTo>
                    <a:pt x="162" y="0"/>
                    <a:pt x="152" y="1"/>
                    <a:pt x="143" y="3"/>
                  </a:cubicBezTo>
                  <a:cubicBezTo>
                    <a:pt x="72" y="3"/>
                    <a:pt x="0" y="74"/>
                    <a:pt x="0" y="164"/>
                  </a:cubicBezTo>
                  <a:lnTo>
                    <a:pt x="0" y="467"/>
                  </a:lnTo>
                  <a:cubicBezTo>
                    <a:pt x="0" y="538"/>
                    <a:pt x="72" y="610"/>
                    <a:pt x="143" y="628"/>
                  </a:cubicBezTo>
                  <a:cubicBezTo>
                    <a:pt x="151" y="629"/>
                    <a:pt x="159" y="630"/>
                    <a:pt x="166" y="630"/>
                  </a:cubicBezTo>
                  <a:cubicBezTo>
                    <a:pt x="247" y="630"/>
                    <a:pt x="321" y="548"/>
                    <a:pt x="321" y="467"/>
                  </a:cubicBezTo>
                  <a:lnTo>
                    <a:pt x="321" y="146"/>
                  </a:lnTo>
                  <a:cubicBezTo>
                    <a:pt x="321" y="66"/>
                    <a:pt x="250" y="0"/>
                    <a:pt x="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1"/>
            <p:cNvSpPr/>
            <p:nvPr/>
          </p:nvSpPr>
          <p:spPr>
            <a:xfrm>
              <a:off x="950615" y="3495254"/>
              <a:ext cx="10699" cy="22173"/>
            </a:xfrm>
            <a:custGeom>
              <a:avLst/>
              <a:gdLst/>
              <a:ahLst/>
              <a:cxnLst/>
              <a:rect l="l" t="t" r="r" b="b"/>
              <a:pathLst>
                <a:path w="304" h="630" extrusionOk="0">
                  <a:moveTo>
                    <a:pt x="153" y="0"/>
                  </a:moveTo>
                  <a:cubicBezTo>
                    <a:pt x="144" y="0"/>
                    <a:pt x="135" y="1"/>
                    <a:pt x="125" y="3"/>
                  </a:cubicBezTo>
                  <a:cubicBezTo>
                    <a:pt x="54" y="3"/>
                    <a:pt x="0" y="74"/>
                    <a:pt x="0" y="164"/>
                  </a:cubicBezTo>
                  <a:lnTo>
                    <a:pt x="0" y="467"/>
                  </a:lnTo>
                  <a:cubicBezTo>
                    <a:pt x="0" y="538"/>
                    <a:pt x="54" y="610"/>
                    <a:pt x="125" y="628"/>
                  </a:cubicBezTo>
                  <a:cubicBezTo>
                    <a:pt x="133" y="629"/>
                    <a:pt x="141" y="630"/>
                    <a:pt x="149" y="630"/>
                  </a:cubicBezTo>
                  <a:cubicBezTo>
                    <a:pt x="229" y="630"/>
                    <a:pt x="304" y="548"/>
                    <a:pt x="304" y="467"/>
                  </a:cubicBezTo>
                  <a:lnTo>
                    <a:pt x="304" y="146"/>
                  </a:lnTo>
                  <a:cubicBezTo>
                    <a:pt x="304" y="66"/>
                    <a:pt x="232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1"/>
            <p:cNvSpPr/>
            <p:nvPr/>
          </p:nvSpPr>
          <p:spPr>
            <a:xfrm>
              <a:off x="969444" y="3495254"/>
              <a:ext cx="10734" cy="22173"/>
            </a:xfrm>
            <a:custGeom>
              <a:avLst/>
              <a:gdLst/>
              <a:ahLst/>
              <a:cxnLst/>
              <a:rect l="l" t="t" r="r" b="b"/>
              <a:pathLst>
                <a:path w="305" h="630" extrusionOk="0">
                  <a:moveTo>
                    <a:pt x="158" y="0"/>
                  </a:moveTo>
                  <a:cubicBezTo>
                    <a:pt x="148" y="0"/>
                    <a:pt x="137" y="1"/>
                    <a:pt x="126" y="3"/>
                  </a:cubicBezTo>
                  <a:cubicBezTo>
                    <a:pt x="54" y="3"/>
                    <a:pt x="1" y="74"/>
                    <a:pt x="1" y="164"/>
                  </a:cubicBezTo>
                  <a:lnTo>
                    <a:pt x="1" y="467"/>
                  </a:lnTo>
                  <a:cubicBezTo>
                    <a:pt x="1" y="538"/>
                    <a:pt x="54" y="610"/>
                    <a:pt x="126" y="628"/>
                  </a:cubicBezTo>
                  <a:cubicBezTo>
                    <a:pt x="135" y="629"/>
                    <a:pt x="144" y="630"/>
                    <a:pt x="153" y="630"/>
                  </a:cubicBezTo>
                  <a:cubicBezTo>
                    <a:pt x="245" y="630"/>
                    <a:pt x="304" y="548"/>
                    <a:pt x="304" y="467"/>
                  </a:cubicBezTo>
                  <a:lnTo>
                    <a:pt x="304" y="146"/>
                  </a:lnTo>
                  <a:cubicBezTo>
                    <a:pt x="304" y="66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1"/>
            <p:cNvSpPr/>
            <p:nvPr/>
          </p:nvSpPr>
          <p:spPr>
            <a:xfrm>
              <a:off x="715126" y="3300661"/>
              <a:ext cx="373665" cy="339139"/>
            </a:xfrm>
            <a:custGeom>
              <a:avLst/>
              <a:gdLst/>
              <a:ahLst/>
              <a:cxnLst/>
              <a:rect l="l" t="t" r="r" b="b"/>
              <a:pathLst>
                <a:path w="10617" h="9636" extrusionOk="0">
                  <a:moveTo>
                    <a:pt x="4069" y="304"/>
                  </a:moveTo>
                  <a:lnTo>
                    <a:pt x="4069" y="661"/>
                  </a:lnTo>
                  <a:lnTo>
                    <a:pt x="2873" y="661"/>
                  </a:lnTo>
                  <a:lnTo>
                    <a:pt x="2873" y="304"/>
                  </a:lnTo>
                  <a:close/>
                  <a:moveTo>
                    <a:pt x="10331" y="1714"/>
                  </a:moveTo>
                  <a:lnTo>
                    <a:pt x="10331" y="3962"/>
                  </a:lnTo>
                  <a:lnTo>
                    <a:pt x="339" y="3962"/>
                  </a:lnTo>
                  <a:lnTo>
                    <a:pt x="339" y="1714"/>
                  </a:lnTo>
                  <a:close/>
                  <a:moveTo>
                    <a:pt x="7976" y="5247"/>
                  </a:moveTo>
                  <a:lnTo>
                    <a:pt x="7976" y="6424"/>
                  </a:lnTo>
                  <a:lnTo>
                    <a:pt x="5710" y="6424"/>
                  </a:lnTo>
                  <a:lnTo>
                    <a:pt x="5710" y="5247"/>
                  </a:lnTo>
                  <a:close/>
                  <a:moveTo>
                    <a:pt x="8761" y="5247"/>
                  </a:moveTo>
                  <a:lnTo>
                    <a:pt x="8761" y="6299"/>
                  </a:lnTo>
                  <a:cubicBezTo>
                    <a:pt x="8761" y="6299"/>
                    <a:pt x="8761" y="6317"/>
                    <a:pt x="8761" y="6317"/>
                  </a:cubicBezTo>
                  <a:cubicBezTo>
                    <a:pt x="8743" y="6389"/>
                    <a:pt x="8690" y="6424"/>
                    <a:pt x="8618" y="6424"/>
                  </a:cubicBezTo>
                  <a:lnTo>
                    <a:pt x="8279" y="6424"/>
                  </a:lnTo>
                  <a:lnTo>
                    <a:pt x="8279" y="5247"/>
                  </a:lnTo>
                  <a:close/>
                  <a:moveTo>
                    <a:pt x="9511" y="4265"/>
                  </a:moveTo>
                  <a:lnTo>
                    <a:pt x="9511" y="4925"/>
                  </a:lnTo>
                  <a:cubicBezTo>
                    <a:pt x="9511" y="4925"/>
                    <a:pt x="9503" y="4933"/>
                    <a:pt x="9497" y="4933"/>
                  </a:cubicBezTo>
                  <a:cubicBezTo>
                    <a:pt x="9495" y="4933"/>
                    <a:pt x="9493" y="4931"/>
                    <a:pt x="9493" y="4925"/>
                  </a:cubicBezTo>
                  <a:lnTo>
                    <a:pt x="8904" y="4925"/>
                  </a:lnTo>
                  <a:cubicBezTo>
                    <a:pt x="8904" y="4943"/>
                    <a:pt x="8904" y="4943"/>
                    <a:pt x="8904" y="4961"/>
                  </a:cubicBezTo>
                  <a:lnTo>
                    <a:pt x="8119" y="4961"/>
                  </a:lnTo>
                  <a:cubicBezTo>
                    <a:pt x="8119" y="4943"/>
                    <a:pt x="8119" y="4925"/>
                    <a:pt x="8119" y="4925"/>
                  </a:cubicBezTo>
                  <a:lnTo>
                    <a:pt x="4372" y="4925"/>
                  </a:lnTo>
                  <a:cubicBezTo>
                    <a:pt x="4300" y="4925"/>
                    <a:pt x="4229" y="4997"/>
                    <a:pt x="4229" y="5068"/>
                  </a:cubicBezTo>
                  <a:cubicBezTo>
                    <a:pt x="4211" y="5157"/>
                    <a:pt x="4283" y="5247"/>
                    <a:pt x="4372" y="5247"/>
                  </a:cubicBezTo>
                  <a:lnTo>
                    <a:pt x="5389" y="5247"/>
                  </a:lnTo>
                  <a:lnTo>
                    <a:pt x="5389" y="6995"/>
                  </a:lnTo>
                  <a:cubicBezTo>
                    <a:pt x="5389" y="7049"/>
                    <a:pt x="5353" y="7084"/>
                    <a:pt x="5300" y="7084"/>
                  </a:cubicBezTo>
                  <a:lnTo>
                    <a:pt x="3997" y="7084"/>
                  </a:lnTo>
                  <a:cubicBezTo>
                    <a:pt x="3712" y="6638"/>
                    <a:pt x="3212" y="6335"/>
                    <a:pt x="2623" y="6335"/>
                  </a:cubicBezTo>
                  <a:cubicBezTo>
                    <a:pt x="2052" y="6335"/>
                    <a:pt x="1553" y="6638"/>
                    <a:pt x="1249" y="7084"/>
                  </a:cubicBezTo>
                  <a:cubicBezTo>
                    <a:pt x="1196" y="7084"/>
                    <a:pt x="1142" y="7049"/>
                    <a:pt x="1142" y="6995"/>
                  </a:cubicBezTo>
                  <a:lnTo>
                    <a:pt x="1142" y="5247"/>
                  </a:lnTo>
                  <a:lnTo>
                    <a:pt x="3658" y="5247"/>
                  </a:lnTo>
                  <a:cubicBezTo>
                    <a:pt x="3712" y="5247"/>
                    <a:pt x="3783" y="5193"/>
                    <a:pt x="3801" y="5122"/>
                  </a:cubicBezTo>
                  <a:cubicBezTo>
                    <a:pt x="3819" y="5033"/>
                    <a:pt x="3747" y="4961"/>
                    <a:pt x="3640" y="4961"/>
                  </a:cubicBezTo>
                  <a:lnTo>
                    <a:pt x="1160" y="4961"/>
                  </a:lnTo>
                  <a:cubicBezTo>
                    <a:pt x="1142" y="4961"/>
                    <a:pt x="1142" y="4943"/>
                    <a:pt x="1142" y="4943"/>
                  </a:cubicBezTo>
                  <a:lnTo>
                    <a:pt x="1142" y="4265"/>
                  </a:lnTo>
                  <a:close/>
                  <a:moveTo>
                    <a:pt x="839" y="4247"/>
                  </a:moveTo>
                  <a:lnTo>
                    <a:pt x="839" y="6977"/>
                  </a:lnTo>
                  <a:cubicBezTo>
                    <a:pt x="839" y="7156"/>
                    <a:pt x="946" y="7316"/>
                    <a:pt x="1107" y="7370"/>
                  </a:cubicBezTo>
                  <a:cubicBezTo>
                    <a:pt x="1053" y="7513"/>
                    <a:pt x="1000" y="7673"/>
                    <a:pt x="982" y="7834"/>
                  </a:cubicBezTo>
                  <a:lnTo>
                    <a:pt x="375" y="7834"/>
                  </a:lnTo>
                  <a:cubicBezTo>
                    <a:pt x="339" y="7834"/>
                    <a:pt x="322" y="7816"/>
                    <a:pt x="322" y="7780"/>
                  </a:cubicBezTo>
                  <a:lnTo>
                    <a:pt x="322" y="4247"/>
                  </a:lnTo>
                  <a:close/>
                  <a:moveTo>
                    <a:pt x="10313" y="4265"/>
                  </a:moveTo>
                  <a:lnTo>
                    <a:pt x="10313" y="7780"/>
                  </a:lnTo>
                  <a:cubicBezTo>
                    <a:pt x="10313" y="7816"/>
                    <a:pt x="10296" y="7834"/>
                    <a:pt x="10260" y="7834"/>
                  </a:cubicBezTo>
                  <a:lnTo>
                    <a:pt x="4265" y="7834"/>
                  </a:lnTo>
                  <a:cubicBezTo>
                    <a:pt x="4265" y="7691"/>
                    <a:pt x="4229" y="7530"/>
                    <a:pt x="4176" y="7406"/>
                  </a:cubicBezTo>
                  <a:lnTo>
                    <a:pt x="5300" y="7406"/>
                  </a:lnTo>
                  <a:cubicBezTo>
                    <a:pt x="5532" y="7406"/>
                    <a:pt x="5710" y="7209"/>
                    <a:pt x="5710" y="6995"/>
                  </a:cubicBezTo>
                  <a:lnTo>
                    <a:pt x="5710" y="6745"/>
                  </a:lnTo>
                  <a:lnTo>
                    <a:pt x="8601" y="6745"/>
                  </a:lnTo>
                  <a:cubicBezTo>
                    <a:pt x="8850" y="6745"/>
                    <a:pt x="9047" y="6531"/>
                    <a:pt x="9047" y="6299"/>
                  </a:cubicBezTo>
                  <a:lnTo>
                    <a:pt x="9047" y="5264"/>
                  </a:lnTo>
                  <a:lnTo>
                    <a:pt x="9493" y="5264"/>
                  </a:lnTo>
                  <a:cubicBezTo>
                    <a:pt x="9671" y="5264"/>
                    <a:pt x="9814" y="5122"/>
                    <a:pt x="9814" y="4943"/>
                  </a:cubicBezTo>
                  <a:lnTo>
                    <a:pt x="9814" y="4265"/>
                  </a:lnTo>
                  <a:close/>
                  <a:moveTo>
                    <a:pt x="9011" y="8155"/>
                  </a:moveTo>
                  <a:lnTo>
                    <a:pt x="9011" y="9118"/>
                  </a:lnTo>
                  <a:lnTo>
                    <a:pt x="8672" y="9118"/>
                  </a:lnTo>
                  <a:lnTo>
                    <a:pt x="8672" y="8155"/>
                  </a:lnTo>
                  <a:close/>
                  <a:moveTo>
                    <a:pt x="2623" y="6656"/>
                  </a:moveTo>
                  <a:cubicBezTo>
                    <a:pt x="3373" y="6656"/>
                    <a:pt x="3979" y="7263"/>
                    <a:pt x="3979" y="7994"/>
                  </a:cubicBezTo>
                  <a:cubicBezTo>
                    <a:pt x="3979" y="8744"/>
                    <a:pt x="3373" y="9333"/>
                    <a:pt x="2623" y="9333"/>
                  </a:cubicBezTo>
                  <a:cubicBezTo>
                    <a:pt x="1892" y="9333"/>
                    <a:pt x="1285" y="8744"/>
                    <a:pt x="1285" y="7994"/>
                  </a:cubicBezTo>
                  <a:cubicBezTo>
                    <a:pt x="1285" y="7263"/>
                    <a:pt x="1892" y="6656"/>
                    <a:pt x="2623" y="6656"/>
                  </a:cubicBezTo>
                  <a:close/>
                  <a:moveTo>
                    <a:pt x="2820" y="1"/>
                  </a:moveTo>
                  <a:cubicBezTo>
                    <a:pt x="2677" y="1"/>
                    <a:pt x="2552" y="108"/>
                    <a:pt x="2552" y="251"/>
                  </a:cubicBezTo>
                  <a:lnTo>
                    <a:pt x="2552" y="661"/>
                  </a:lnTo>
                  <a:lnTo>
                    <a:pt x="1678" y="661"/>
                  </a:lnTo>
                  <a:cubicBezTo>
                    <a:pt x="1678" y="661"/>
                    <a:pt x="893" y="982"/>
                    <a:pt x="839" y="1410"/>
                  </a:cubicBezTo>
                  <a:lnTo>
                    <a:pt x="339" y="1410"/>
                  </a:lnTo>
                  <a:lnTo>
                    <a:pt x="339" y="804"/>
                  </a:lnTo>
                  <a:cubicBezTo>
                    <a:pt x="322" y="715"/>
                    <a:pt x="250" y="643"/>
                    <a:pt x="179" y="643"/>
                  </a:cubicBezTo>
                  <a:cubicBezTo>
                    <a:pt x="90" y="643"/>
                    <a:pt x="0" y="804"/>
                    <a:pt x="0" y="804"/>
                  </a:cubicBezTo>
                  <a:lnTo>
                    <a:pt x="0" y="7780"/>
                  </a:lnTo>
                  <a:cubicBezTo>
                    <a:pt x="0" y="7977"/>
                    <a:pt x="161" y="8155"/>
                    <a:pt x="375" y="8155"/>
                  </a:cubicBezTo>
                  <a:lnTo>
                    <a:pt x="982" y="8155"/>
                  </a:lnTo>
                  <a:cubicBezTo>
                    <a:pt x="1053" y="8976"/>
                    <a:pt x="1767" y="9636"/>
                    <a:pt x="2623" y="9636"/>
                  </a:cubicBezTo>
                  <a:cubicBezTo>
                    <a:pt x="3480" y="9636"/>
                    <a:pt x="4193" y="8976"/>
                    <a:pt x="4265" y="8155"/>
                  </a:cubicBezTo>
                  <a:lnTo>
                    <a:pt x="8369" y="8155"/>
                  </a:lnTo>
                  <a:lnTo>
                    <a:pt x="8369" y="9190"/>
                  </a:lnTo>
                  <a:cubicBezTo>
                    <a:pt x="8369" y="9333"/>
                    <a:pt x="8476" y="9440"/>
                    <a:pt x="8601" y="9440"/>
                  </a:cubicBezTo>
                  <a:lnTo>
                    <a:pt x="9082" y="9440"/>
                  </a:lnTo>
                  <a:cubicBezTo>
                    <a:pt x="9207" y="9440"/>
                    <a:pt x="9314" y="9333"/>
                    <a:pt x="9314" y="9190"/>
                  </a:cubicBezTo>
                  <a:lnTo>
                    <a:pt x="9314" y="8155"/>
                  </a:lnTo>
                  <a:lnTo>
                    <a:pt x="10260" y="8155"/>
                  </a:lnTo>
                  <a:cubicBezTo>
                    <a:pt x="10456" y="8155"/>
                    <a:pt x="10617" y="7977"/>
                    <a:pt x="10617" y="7780"/>
                  </a:cubicBezTo>
                  <a:lnTo>
                    <a:pt x="10617" y="804"/>
                  </a:lnTo>
                  <a:cubicBezTo>
                    <a:pt x="10617" y="804"/>
                    <a:pt x="10563" y="643"/>
                    <a:pt x="10474" y="643"/>
                  </a:cubicBezTo>
                  <a:cubicBezTo>
                    <a:pt x="10403" y="643"/>
                    <a:pt x="10331" y="715"/>
                    <a:pt x="10331" y="804"/>
                  </a:cubicBezTo>
                  <a:lnTo>
                    <a:pt x="10331" y="1410"/>
                  </a:lnTo>
                  <a:lnTo>
                    <a:pt x="9814" y="1410"/>
                  </a:lnTo>
                  <a:cubicBezTo>
                    <a:pt x="9760" y="982"/>
                    <a:pt x="8975" y="661"/>
                    <a:pt x="8975" y="661"/>
                  </a:cubicBezTo>
                  <a:lnTo>
                    <a:pt x="7173" y="661"/>
                  </a:lnTo>
                  <a:cubicBezTo>
                    <a:pt x="7084" y="661"/>
                    <a:pt x="7013" y="715"/>
                    <a:pt x="7013" y="786"/>
                  </a:cubicBezTo>
                  <a:cubicBezTo>
                    <a:pt x="6995" y="893"/>
                    <a:pt x="7066" y="964"/>
                    <a:pt x="7155" y="964"/>
                  </a:cubicBezTo>
                  <a:lnTo>
                    <a:pt x="8975" y="964"/>
                  </a:lnTo>
                  <a:cubicBezTo>
                    <a:pt x="9225" y="964"/>
                    <a:pt x="9457" y="1161"/>
                    <a:pt x="9493" y="1410"/>
                  </a:cubicBezTo>
                  <a:lnTo>
                    <a:pt x="1160" y="1410"/>
                  </a:lnTo>
                  <a:cubicBezTo>
                    <a:pt x="1196" y="1161"/>
                    <a:pt x="1410" y="964"/>
                    <a:pt x="1678" y="964"/>
                  </a:cubicBezTo>
                  <a:lnTo>
                    <a:pt x="6424" y="964"/>
                  </a:lnTo>
                  <a:cubicBezTo>
                    <a:pt x="6513" y="964"/>
                    <a:pt x="6584" y="911"/>
                    <a:pt x="6584" y="840"/>
                  </a:cubicBezTo>
                  <a:cubicBezTo>
                    <a:pt x="6602" y="732"/>
                    <a:pt x="6531" y="661"/>
                    <a:pt x="6442" y="661"/>
                  </a:cubicBezTo>
                  <a:lnTo>
                    <a:pt x="4390" y="661"/>
                  </a:lnTo>
                  <a:lnTo>
                    <a:pt x="4390" y="251"/>
                  </a:lnTo>
                  <a:cubicBezTo>
                    <a:pt x="4390" y="108"/>
                    <a:pt x="4265" y="1"/>
                    <a:pt x="4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1"/>
            <p:cNvSpPr/>
            <p:nvPr/>
          </p:nvSpPr>
          <p:spPr>
            <a:xfrm>
              <a:off x="784213" y="3558781"/>
              <a:ext cx="47126" cy="47126"/>
            </a:xfrm>
            <a:custGeom>
              <a:avLst/>
              <a:gdLst/>
              <a:ahLst/>
              <a:cxnLst/>
              <a:rect l="l" t="t" r="r" b="b"/>
              <a:pathLst>
                <a:path w="1339" h="1339" extrusionOk="0">
                  <a:moveTo>
                    <a:pt x="660" y="304"/>
                  </a:moveTo>
                  <a:cubicBezTo>
                    <a:pt x="874" y="304"/>
                    <a:pt x="1035" y="464"/>
                    <a:pt x="1035" y="660"/>
                  </a:cubicBezTo>
                  <a:cubicBezTo>
                    <a:pt x="1035" y="857"/>
                    <a:pt x="874" y="1017"/>
                    <a:pt x="660" y="1017"/>
                  </a:cubicBezTo>
                  <a:cubicBezTo>
                    <a:pt x="464" y="1017"/>
                    <a:pt x="303" y="857"/>
                    <a:pt x="303" y="660"/>
                  </a:cubicBezTo>
                  <a:cubicBezTo>
                    <a:pt x="303" y="464"/>
                    <a:pt x="464" y="304"/>
                    <a:pt x="660" y="304"/>
                  </a:cubicBezTo>
                  <a:close/>
                  <a:moveTo>
                    <a:pt x="660" y="0"/>
                  </a:moveTo>
                  <a:cubicBezTo>
                    <a:pt x="303" y="0"/>
                    <a:pt x="0" y="304"/>
                    <a:pt x="0" y="660"/>
                  </a:cubicBezTo>
                  <a:cubicBezTo>
                    <a:pt x="0" y="1035"/>
                    <a:pt x="303" y="1338"/>
                    <a:pt x="660" y="1338"/>
                  </a:cubicBezTo>
                  <a:cubicBezTo>
                    <a:pt x="1035" y="1338"/>
                    <a:pt x="1338" y="1035"/>
                    <a:pt x="1338" y="660"/>
                  </a:cubicBezTo>
                  <a:cubicBezTo>
                    <a:pt x="1338" y="304"/>
                    <a:pt x="1035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1"/>
            <p:cNvSpPr/>
            <p:nvPr/>
          </p:nvSpPr>
          <p:spPr>
            <a:xfrm>
              <a:off x="1003372" y="3377281"/>
              <a:ext cx="45859" cy="45894"/>
            </a:xfrm>
            <a:custGeom>
              <a:avLst/>
              <a:gdLst/>
              <a:ahLst/>
              <a:cxnLst/>
              <a:rect l="l" t="t" r="r" b="b"/>
              <a:pathLst>
                <a:path w="1303" h="1304" extrusionOk="0">
                  <a:moveTo>
                    <a:pt x="660" y="322"/>
                  </a:moveTo>
                  <a:cubicBezTo>
                    <a:pt x="839" y="322"/>
                    <a:pt x="999" y="465"/>
                    <a:pt x="999" y="643"/>
                  </a:cubicBezTo>
                  <a:cubicBezTo>
                    <a:pt x="999" y="839"/>
                    <a:pt x="839" y="982"/>
                    <a:pt x="660" y="982"/>
                  </a:cubicBezTo>
                  <a:cubicBezTo>
                    <a:pt x="464" y="982"/>
                    <a:pt x="321" y="839"/>
                    <a:pt x="321" y="643"/>
                  </a:cubicBezTo>
                  <a:cubicBezTo>
                    <a:pt x="321" y="465"/>
                    <a:pt x="464" y="322"/>
                    <a:pt x="660" y="322"/>
                  </a:cubicBezTo>
                  <a:close/>
                  <a:moveTo>
                    <a:pt x="660" y="1"/>
                  </a:moveTo>
                  <a:cubicBezTo>
                    <a:pt x="304" y="1"/>
                    <a:pt x="0" y="286"/>
                    <a:pt x="0" y="643"/>
                  </a:cubicBezTo>
                  <a:cubicBezTo>
                    <a:pt x="0" y="1000"/>
                    <a:pt x="304" y="1303"/>
                    <a:pt x="660" y="1303"/>
                  </a:cubicBezTo>
                  <a:cubicBezTo>
                    <a:pt x="1017" y="1303"/>
                    <a:pt x="1303" y="1000"/>
                    <a:pt x="1303" y="643"/>
                  </a:cubicBezTo>
                  <a:cubicBezTo>
                    <a:pt x="1303" y="286"/>
                    <a:pt x="1017" y="1"/>
                    <a:pt x="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1"/>
            <p:cNvSpPr/>
            <p:nvPr/>
          </p:nvSpPr>
          <p:spPr>
            <a:xfrm>
              <a:off x="931786" y="3377281"/>
              <a:ext cx="45226" cy="45894"/>
            </a:xfrm>
            <a:custGeom>
              <a:avLst/>
              <a:gdLst/>
              <a:ahLst/>
              <a:cxnLst/>
              <a:rect l="l" t="t" r="r" b="b"/>
              <a:pathLst>
                <a:path w="1285" h="1304" extrusionOk="0">
                  <a:moveTo>
                    <a:pt x="642" y="322"/>
                  </a:moveTo>
                  <a:cubicBezTo>
                    <a:pt x="821" y="322"/>
                    <a:pt x="981" y="465"/>
                    <a:pt x="981" y="643"/>
                  </a:cubicBezTo>
                  <a:cubicBezTo>
                    <a:pt x="981" y="839"/>
                    <a:pt x="821" y="982"/>
                    <a:pt x="642" y="982"/>
                  </a:cubicBezTo>
                  <a:cubicBezTo>
                    <a:pt x="464" y="982"/>
                    <a:pt x="303" y="839"/>
                    <a:pt x="303" y="643"/>
                  </a:cubicBezTo>
                  <a:cubicBezTo>
                    <a:pt x="303" y="465"/>
                    <a:pt x="464" y="322"/>
                    <a:pt x="642" y="322"/>
                  </a:cubicBezTo>
                  <a:close/>
                  <a:moveTo>
                    <a:pt x="642" y="1"/>
                  </a:moveTo>
                  <a:cubicBezTo>
                    <a:pt x="286" y="1"/>
                    <a:pt x="0" y="286"/>
                    <a:pt x="0" y="643"/>
                  </a:cubicBezTo>
                  <a:cubicBezTo>
                    <a:pt x="0" y="1000"/>
                    <a:pt x="286" y="1303"/>
                    <a:pt x="642" y="1303"/>
                  </a:cubicBezTo>
                  <a:cubicBezTo>
                    <a:pt x="999" y="1303"/>
                    <a:pt x="1285" y="1000"/>
                    <a:pt x="1285" y="643"/>
                  </a:cubicBezTo>
                  <a:cubicBezTo>
                    <a:pt x="1285" y="286"/>
                    <a:pt x="999" y="1"/>
                    <a:pt x="6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1"/>
            <p:cNvSpPr/>
            <p:nvPr/>
          </p:nvSpPr>
          <p:spPr>
            <a:xfrm>
              <a:off x="772282" y="3383581"/>
              <a:ext cx="59691" cy="11333"/>
            </a:xfrm>
            <a:custGeom>
              <a:avLst/>
              <a:gdLst/>
              <a:ahLst/>
              <a:cxnLst/>
              <a:rect l="l" t="t" r="r" b="b"/>
              <a:pathLst>
                <a:path w="1696" h="322" extrusionOk="0">
                  <a:moveTo>
                    <a:pt x="179" y="0"/>
                  </a:moveTo>
                  <a:cubicBezTo>
                    <a:pt x="107" y="0"/>
                    <a:pt x="36" y="54"/>
                    <a:pt x="18" y="143"/>
                  </a:cubicBezTo>
                  <a:cubicBezTo>
                    <a:pt x="0" y="232"/>
                    <a:pt x="89" y="321"/>
                    <a:pt x="179" y="321"/>
                  </a:cubicBezTo>
                  <a:lnTo>
                    <a:pt x="1517" y="321"/>
                  </a:lnTo>
                  <a:cubicBezTo>
                    <a:pt x="1588" y="321"/>
                    <a:pt x="1659" y="250"/>
                    <a:pt x="1677" y="179"/>
                  </a:cubicBezTo>
                  <a:cubicBezTo>
                    <a:pt x="1695" y="89"/>
                    <a:pt x="1624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1"/>
            <p:cNvSpPr/>
            <p:nvPr/>
          </p:nvSpPr>
          <p:spPr>
            <a:xfrm>
              <a:off x="772282" y="3405542"/>
              <a:ext cx="59691" cy="11333"/>
            </a:xfrm>
            <a:custGeom>
              <a:avLst/>
              <a:gdLst/>
              <a:ahLst/>
              <a:cxnLst/>
              <a:rect l="l" t="t" r="r" b="b"/>
              <a:pathLst>
                <a:path w="1696" h="322" extrusionOk="0">
                  <a:moveTo>
                    <a:pt x="179" y="1"/>
                  </a:moveTo>
                  <a:cubicBezTo>
                    <a:pt x="107" y="1"/>
                    <a:pt x="36" y="54"/>
                    <a:pt x="18" y="143"/>
                  </a:cubicBezTo>
                  <a:cubicBezTo>
                    <a:pt x="0" y="233"/>
                    <a:pt x="89" y="322"/>
                    <a:pt x="179" y="322"/>
                  </a:cubicBezTo>
                  <a:lnTo>
                    <a:pt x="1517" y="322"/>
                  </a:lnTo>
                  <a:cubicBezTo>
                    <a:pt x="1588" y="322"/>
                    <a:pt x="1659" y="250"/>
                    <a:pt x="1677" y="179"/>
                  </a:cubicBezTo>
                  <a:cubicBezTo>
                    <a:pt x="1695" y="90"/>
                    <a:pt x="1624" y="1"/>
                    <a:pt x="1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51"/>
          <p:cNvSpPr/>
          <p:nvPr/>
        </p:nvSpPr>
        <p:spPr>
          <a:xfrm>
            <a:off x="3997513" y="3283099"/>
            <a:ext cx="336007" cy="374299"/>
          </a:xfrm>
          <a:custGeom>
            <a:avLst/>
            <a:gdLst/>
            <a:ahLst/>
            <a:cxnLst/>
            <a:rect l="l" t="t" r="r" b="b"/>
            <a:pathLst>
              <a:path w="9547" h="10635" extrusionOk="0">
                <a:moveTo>
                  <a:pt x="5621" y="2373"/>
                </a:moveTo>
                <a:lnTo>
                  <a:pt x="5889" y="2516"/>
                </a:lnTo>
                <a:lnTo>
                  <a:pt x="4301" y="5282"/>
                </a:lnTo>
                <a:lnTo>
                  <a:pt x="4033" y="5139"/>
                </a:lnTo>
                <a:lnTo>
                  <a:pt x="5621" y="2373"/>
                </a:lnTo>
                <a:close/>
                <a:moveTo>
                  <a:pt x="2749" y="4746"/>
                </a:moveTo>
                <a:lnTo>
                  <a:pt x="4140" y="5549"/>
                </a:lnTo>
                <a:lnTo>
                  <a:pt x="3873" y="6031"/>
                </a:lnTo>
                <a:lnTo>
                  <a:pt x="2481" y="5228"/>
                </a:lnTo>
                <a:lnTo>
                  <a:pt x="2749" y="4746"/>
                </a:lnTo>
                <a:close/>
                <a:moveTo>
                  <a:pt x="2089" y="7048"/>
                </a:moveTo>
                <a:lnTo>
                  <a:pt x="1946" y="7726"/>
                </a:lnTo>
                <a:cubicBezTo>
                  <a:pt x="1892" y="7690"/>
                  <a:pt x="1839" y="7619"/>
                  <a:pt x="1803" y="7566"/>
                </a:cubicBezTo>
                <a:cubicBezTo>
                  <a:pt x="1732" y="7441"/>
                  <a:pt x="1696" y="7334"/>
                  <a:pt x="1696" y="7209"/>
                </a:cubicBezTo>
                <a:cubicBezTo>
                  <a:pt x="1821" y="7137"/>
                  <a:pt x="1946" y="7084"/>
                  <a:pt x="2089" y="7048"/>
                </a:cubicBezTo>
                <a:close/>
                <a:moveTo>
                  <a:pt x="2677" y="5692"/>
                </a:moveTo>
                <a:lnTo>
                  <a:pt x="3712" y="6299"/>
                </a:lnTo>
                <a:lnTo>
                  <a:pt x="2838" y="7815"/>
                </a:lnTo>
                <a:cubicBezTo>
                  <a:pt x="2802" y="7798"/>
                  <a:pt x="2784" y="7780"/>
                  <a:pt x="2749" y="7744"/>
                </a:cubicBezTo>
                <a:cubicBezTo>
                  <a:pt x="2630" y="7670"/>
                  <a:pt x="2498" y="7633"/>
                  <a:pt x="2365" y="7633"/>
                </a:cubicBezTo>
                <a:cubicBezTo>
                  <a:pt x="2338" y="7633"/>
                  <a:pt x="2312" y="7634"/>
                  <a:pt x="2285" y="7637"/>
                </a:cubicBezTo>
                <a:lnTo>
                  <a:pt x="2677" y="5692"/>
                </a:lnTo>
                <a:close/>
                <a:moveTo>
                  <a:pt x="3373" y="7512"/>
                </a:moveTo>
                <a:cubicBezTo>
                  <a:pt x="3498" y="7673"/>
                  <a:pt x="3605" y="7851"/>
                  <a:pt x="3641" y="8065"/>
                </a:cubicBezTo>
                <a:cubicBezTo>
                  <a:pt x="3516" y="8012"/>
                  <a:pt x="3391" y="7994"/>
                  <a:pt x="3248" y="7994"/>
                </a:cubicBezTo>
                <a:cubicBezTo>
                  <a:pt x="3195" y="7994"/>
                  <a:pt x="3141" y="8012"/>
                  <a:pt x="3070" y="8012"/>
                </a:cubicBezTo>
                <a:lnTo>
                  <a:pt x="3373" y="7512"/>
                </a:lnTo>
                <a:close/>
                <a:moveTo>
                  <a:pt x="2344" y="7944"/>
                </a:moveTo>
                <a:cubicBezTo>
                  <a:pt x="2421" y="7944"/>
                  <a:pt x="2499" y="7966"/>
                  <a:pt x="2570" y="8012"/>
                </a:cubicBezTo>
                <a:cubicBezTo>
                  <a:pt x="2659" y="8065"/>
                  <a:pt x="2731" y="8172"/>
                  <a:pt x="2749" y="8279"/>
                </a:cubicBezTo>
                <a:cubicBezTo>
                  <a:pt x="2784" y="8386"/>
                  <a:pt x="2749" y="8493"/>
                  <a:pt x="2695" y="8583"/>
                </a:cubicBezTo>
                <a:cubicBezTo>
                  <a:pt x="2616" y="8708"/>
                  <a:pt x="2478" y="8775"/>
                  <a:pt x="2343" y="8775"/>
                </a:cubicBezTo>
                <a:cubicBezTo>
                  <a:pt x="2266" y="8775"/>
                  <a:pt x="2189" y="8753"/>
                  <a:pt x="2124" y="8708"/>
                </a:cubicBezTo>
                <a:cubicBezTo>
                  <a:pt x="1928" y="8583"/>
                  <a:pt x="1874" y="8315"/>
                  <a:pt x="1999" y="8137"/>
                </a:cubicBezTo>
                <a:cubicBezTo>
                  <a:pt x="2079" y="8012"/>
                  <a:pt x="2209" y="7944"/>
                  <a:pt x="2344" y="7944"/>
                </a:cubicBezTo>
                <a:close/>
                <a:moveTo>
                  <a:pt x="1411" y="7423"/>
                </a:moveTo>
                <a:cubicBezTo>
                  <a:pt x="1428" y="7530"/>
                  <a:pt x="1464" y="7637"/>
                  <a:pt x="1535" y="7726"/>
                </a:cubicBezTo>
                <a:cubicBezTo>
                  <a:pt x="1589" y="7815"/>
                  <a:pt x="1660" y="7887"/>
                  <a:pt x="1732" y="7958"/>
                </a:cubicBezTo>
                <a:cubicBezTo>
                  <a:pt x="1518" y="8297"/>
                  <a:pt x="1607" y="8743"/>
                  <a:pt x="1946" y="8975"/>
                </a:cubicBezTo>
                <a:cubicBezTo>
                  <a:pt x="1946" y="9047"/>
                  <a:pt x="1928" y="9136"/>
                  <a:pt x="1874" y="9207"/>
                </a:cubicBezTo>
                <a:cubicBezTo>
                  <a:pt x="1821" y="9314"/>
                  <a:pt x="1732" y="9421"/>
                  <a:pt x="1625" y="9475"/>
                </a:cubicBezTo>
                <a:lnTo>
                  <a:pt x="1607" y="9475"/>
                </a:lnTo>
                <a:cubicBezTo>
                  <a:pt x="1000" y="9064"/>
                  <a:pt x="822" y="8244"/>
                  <a:pt x="1232" y="7637"/>
                </a:cubicBezTo>
                <a:cubicBezTo>
                  <a:pt x="1286" y="7548"/>
                  <a:pt x="1339" y="7476"/>
                  <a:pt x="1411" y="7423"/>
                </a:cubicBezTo>
                <a:close/>
                <a:moveTo>
                  <a:pt x="3266" y="8297"/>
                </a:moveTo>
                <a:cubicBezTo>
                  <a:pt x="3409" y="8297"/>
                  <a:pt x="3552" y="8351"/>
                  <a:pt x="3677" y="8422"/>
                </a:cubicBezTo>
                <a:cubicBezTo>
                  <a:pt x="3659" y="8654"/>
                  <a:pt x="3587" y="8886"/>
                  <a:pt x="3462" y="9100"/>
                </a:cubicBezTo>
                <a:cubicBezTo>
                  <a:pt x="3203" y="9482"/>
                  <a:pt x="2776" y="9697"/>
                  <a:pt x="2343" y="9697"/>
                </a:cubicBezTo>
                <a:cubicBezTo>
                  <a:pt x="2209" y="9697"/>
                  <a:pt x="2076" y="9677"/>
                  <a:pt x="1946" y="9635"/>
                </a:cubicBezTo>
                <a:cubicBezTo>
                  <a:pt x="2035" y="9546"/>
                  <a:pt x="2106" y="9457"/>
                  <a:pt x="2160" y="9350"/>
                </a:cubicBezTo>
                <a:cubicBezTo>
                  <a:pt x="2196" y="9261"/>
                  <a:pt x="2231" y="9171"/>
                  <a:pt x="2249" y="9082"/>
                </a:cubicBezTo>
                <a:lnTo>
                  <a:pt x="2338" y="9082"/>
                </a:lnTo>
                <a:cubicBezTo>
                  <a:pt x="2588" y="9082"/>
                  <a:pt x="2820" y="8975"/>
                  <a:pt x="2945" y="8761"/>
                </a:cubicBezTo>
                <a:cubicBezTo>
                  <a:pt x="3034" y="8636"/>
                  <a:pt x="3070" y="8493"/>
                  <a:pt x="3070" y="8333"/>
                </a:cubicBezTo>
                <a:cubicBezTo>
                  <a:pt x="3141" y="8315"/>
                  <a:pt x="3195" y="8315"/>
                  <a:pt x="3266" y="8297"/>
                </a:cubicBezTo>
                <a:close/>
                <a:moveTo>
                  <a:pt x="8565" y="0"/>
                </a:moveTo>
                <a:lnTo>
                  <a:pt x="6674" y="54"/>
                </a:lnTo>
                <a:cubicBezTo>
                  <a:pt x="6424" y="72"/>
                  <a:pt x="6192" y="197"/>
                  <a:pt x="6067" y="411"/>
                </a:cubicBezTo>
                <a:lnTo>
                  <a:pt x="5996" y="571"/>
                </a:lnTo>
                <a:cubicBezTo>
                  <a:pt x="5943" y="643"/>
                  <a:pt x="5978" y="732"/>
                  <a:pt x="6050" y="768"/>
                </a:cubicBezTo>
                <a:cubicBezTo>
                  <a:pt x="6073" y="785"/>
                  <a:pt x="6099" y="793"/>
                  <a:pt x="6125" y="793"/>
                </a:cubicBezTo>
                <a:cubicBezTo>
                  <a:pt x="6176" y="793"/>
                  <a:pt x="6228" y="762"/>
                  <a:pt x="6264" y="714"/>
                </a:cubicBezTo>
                <a:lnTo>
                  <a:pt x="6353" y="571"/>
                </a:lnTo>
                <a:cubicBezTo>
                  <a:pt x="6406" y="446"/>
                  <a:pt x="6531" y="375"/>
                  <a:pt x="6674" y="375"/>
                </a:cubicBezTo>
                <a:lnTo>
                  <a:pt x="8583" y="321"/>
                </a:lnTo>
                <a:cubicBezTo>
                  <a:pt x="8655" y="321"/>
                  <a:pt x="8708" y="357"/>
                  <a:pt x="8762" y="411"/>
                </a:cubicBezTo>
                <a:lnTo>
                  <a:pt x="9208" y="1071"/>
                </a:lnTo>
                <a:lnTo>
                  <a:pt x="9065" y="1178"/>
                </a:lnTo>
                <a:cubicBezTo>
                  <a:pt x="9035" y="1196"/>
                  <a:pt x="9004" y="1204"/>
                  <a:pt x="8972" y="1204"/>
                </a:cubicBezTo>
                <a:cubicBezTo>
                  <a:pt x="8910" y="1204"/>
                  <a:pt x="8851" y="1172"/>
                  <a:pt x="8815" y="1124"/>
                </a:cubicBezTo>
                <a:lnTo>
                  <a:pt x="8690" y="928"/>
                </a:lnTo>
                <a:cubicBezTo>
                  <a:pt x="8637" y="857"/>
                  <a:pt x="8565" y="821"/>
                  <a:pt x="8458" y="821"/>
                </a:cubicBezTo>
                <a:lnTo>
                  <a:pt x="7370" y="857"/>
                </a:lnTo>
                <a:cubicBezTo>
                  <a:pt x="7245" y="857"/>
                  <a:pt x="7138" y="928"/>
                  <a:pt x="7084" y="1035"/>
                </a:cubicBezTo>
                <a:lnTo>
                  <a:pt x="6282" y="2391"/>
                </a:lnTo>
                <a:lnTo>
                  <a:pt x="5550" y="1963"/>
                </a:lnTo>
                <a:lnTo>
                  <a:pt x="5889" y="1356"/>
                </a:lnTo>
                <a:cubicBezTo>
                  <a:pt x="5943" y="1285"/>
                  <a:pt x="5907" y="1178"/>
                  <a:pt x="5835" y="1142"/>
                </a:cubicBezTo>
                <a:cubicBezTo>
                  <a:pt x="5812" y="1130"/>
                  <a:pt x="5784" y="1124"/>
                  <a:pt x="5756" y="1124"/>
                </a:cubicBezTo>
                <a:cubicBezTo>
                  <a:pt x="5701" y="1124"/>
                  <a:pt x="5645" y="1148"/>
                  <a:pt x="5621" y="1196"/>
                </a:cubicBezTo>
                <a:lnTo>
                  <a:pt x="5265" y="1820"/>
                </a:lnTo>
                <a:cubicBezTo>
                  <a:pt x="5229" y="1892"/>
                  <a:pt x="5211" y="1963"/>
                  <a:pt x="5229" y="2052"/>
                </a:cubicBezTo>
                <a:cubicBezTo>
                  <a:pt x="5247" y="2124"/>
                  <a:pt x="5300" y="2177"/>
                  <a:pt x="5354" y="2213"/>
                </a:cubicBezTo>
                <a:lnTo>
                  <a:pt x="3766" y="4978"/>
                </a:lnTo>
                <a:lnTo>
                  <a:pt x="2856" y="4443"/>
                </a:lnTo>
                <a:cubicBezTo>
                  <a:pt x="2817" y="4427"/>
                  <a:pt x="2777" y="4419"/>
                  <a:pt x="2737" y="4419"/>
                </a:cubicBezTo>
                <a:cubicBezTo>
                  <a:pt x="2649" y="4419"/>
                  <a:pt x="2566" y="4458"/>
                  <a:pt x="2517" y="4532"/>
                </a:cubicBezTo>
                <a:lnTo>
                  <a:pt x="2178" y="5139"/>
                </a:lnTo>
                <a:cubicBezTo>
                  <a:pt x="2142" y="5193"/>
                  <a:pt x="2142" y="5246"/>
                  <a:pt x="2160" y="5317"/>
                </a:cubicBezTo>
                <a:cubicBezTo>
                  <a:pt x="2160" y="5371"/>
                  <a:pt x="2213" y="5424"/>
                  <a:pt x="2267" y="5460"/>
                </a:cubicBezTo>
                <a:lnTo>
                  <a:pt x="2392" y="5532"/>
                </a:lnTo>
                <a:lnTo>
                  <a:pt x="2267" y="6085"/>
                </a:lnTo>
                <a:cubicBezTo>
                  <a:pt x="1910" y="6102"/>
                  <a:pt x="1553" y="6210"/>
                  <a:pt x="1232" y="6388"/>
                </a:cubicBezTo>
                <a:cubicBezTo>
                  <a:pt x="1161" y="6424"/>
                  <a:pt x="1143" y="6513"/>
                  <a:pt x="1179" y="6602"/>
                </a:cubicBezTo>
                <a:cubicBezTo>
                  <a:pt x="1214" y="6638"/>
                  <a:pt x="1250" y="6673"/>
                  <a:pt x="1321" y="6673"/>
                </a:cubicBezTo>
                <a:cubicBezTo>
                  <a:pt x="1339" y="6673"/>
                  <a:pt x="1357" y="6673"/>
                  <a:pt x="1393" y="6656"/>
                </a:cubicBezTo>
                <a:cubicBezTo>
                  <a:pt x="1642" y="6513"/>
                  <a:pt x="1928" y="6424"/>
                  <a:pt x="2213" y="6406"/>
                </a:cubicBezTo>
                <a:lnTo>
                  <a:pt x="2213" y="6406"/>
                </a:lnTo>
                <a:lnTo>
                  <a:pt x="2160" y="6727"/>
                </a:lnTo>
                <a:cubicBezTo>
                  <a:pt x="1678" y="6781"/>
                  <a:pt x="1250" y="7048"/>
                  <a:pt x="964" y="7459"/>
                </a:cubicBezTo>
                <a:cubicBezTo>
                  <a:pt x="465" y="8244"/>
                  <a:pt x="697" y="9314"/>
                  <a:pt x="1518" y="9778"/>
                </a:cubicBezTo>
                <a:lnTo>
                  <a:pt x="1535" y="9778"/>
                </a:lnTo>
                <a:cubicBezTo>
                  <a:pt x="1785" y="9939"/>
                  <a:pt x="2071" y="10010"/>
                  <a:pt x="2338" y="10010"/>
                </a:cubicBezTo>
                <a:cubicBezTo>
                  <a:pt x="2874" y="10010"/>
                  <a:pt x="3409" y="9742"/>
                  <a:pt x="3712" y="9261"/>
                </a:cubicBezTo>
                <a:cubicBezTo>
                  <a:pt x="4140" y="8618"/>
                  <a:pt x="4069" y="7780"/>
                  <a:pt x="3534" y="7227"/>
                </a:cubicBezTo>
                <a:lnTo>
                  <a:pt x="3694" y="6941"/>
                </a:lnTo>
                <a:cubicBezTo>
                  <a:pt x="3998" y="7244"/>
                  <a:pt x="4212" y="7619"/>
                  <a:pt x="4283" y="8047"/>
                </a:cubicBezTo>
                <a:cubicBezTo>
                  <a:pt x="4355" y="8529"/>
                  <a:pt x="4247" y="9029"/>
                  <a:pt x="3980" y="9439"/>
                </a:cubicBezTo>
                <a:cubicBezTo>
                  <a:pt x="3694" y="9867"/>
                  <a:pt x="3248" y="10171"/>
                  <a:pt x="2749" y="10278"/>
                </a:cubicBezTo>
                <a:cubicBezTo>
                  <a:pt x="2617" y="10305"/>
                  <a:pt x="2484" y="10318"/>
                  <a:pt x="2353" y="10318"/>
                </a:cubicBezTo>
                <a:cubicBezTo>
                  <a:pt x="1972" y="10318"/>
                  <a:pt x="1600" y="10205"/>
                  <a:pt x="1268" y="9992"/>
                </a:cubicBezTo>
                <a:cubicBezTo>
                  <a:pt x="840" y="9707"/>
                  <a:pt x="536" y="9261"/>
                  <a:pt x="429" y="8761"/>
                </a:cubicBezTo>
                <a:cubicBezTo>
                  <a:pt x="322" y="8244"/>
                  <a:pt x="429" y="7726"/>
                  <a:pt x="715" y="7280"/>
                </a:cubicBezTo>
                <a:cubicBezTo>
                  <a:pt x="750" y="7209"/>
                  <a:pt x="804" y="7137"/>
                  <a:pt x="875" y="7084"/>
                </a:cubicBezTo>
                <a:cubicBezTo>
                  <a:pt x="929" y="7012"/>
                  <a:pt x="911" y="6923"/>
                  <a:pt x="857" y="6852"/>
                </a:cubicBezTo>
                <a:cubicBezTo>
                  <a:pt x="827" y="6829"/>
                  <a:pt x="791" y="6820"/>
                  <a:pt x="755" y="6820"/>
                </a:cubicBezTo>
                <a:cubicBezTo>
                  <a:pt x="706" y="6820"/>
                  <a:pt x="657" y="6839"/>
                  <a:pt x="625" y="6870"/>
                </a:cubicBezTo>
                <a:cubicBezTo>
                  <a:pt x="572" y="6941"/>
                  <a:pt x="501" y="7030"/>
                  <a:pt x="447" y="7120"/>
                </a:cubicBezTo>
                <a:cubicBezTo>
                  <a:pt x="126" y="7619"/>
                  <a:pt x="1" y="8226"/>
                  <a:pt x="126" y="8815"/>
                </a:cubicBezTo>
                <a:cubicBezTo>
                  <a:pt x="251" y="9421"/>
                  <a:pt x="590" y="9921"/>
                  <a:pt x="1107" y="10260"/>
                </a:cubicBezTo>
                <a:cubicBezTo>
                  <a:pt x="1482" y="10510"/>
                  <a:pt x="1910" y="10635"/>
                  <a:pt x="2338" y="10635"/>
                </a:cubicBezTo>
                <a:cubicBezTo>
                  <a:pt x="3088" y="10635"/>
                  <a:pt x="3801" y="10260"/>
                  <a:pt x="4247" y="9600"/>
                </a:cubicBezTo>
                <a:cubicBezTo>
                  <a:pt x="4551" y="9136"/>
                  <a:pt x="4676" y="8547"/>
                  <a:pt x="4587" y="7994"/>
                </a:cubicBezTo>
                <a:cubicBezTo>
                  <a:pt x="4497" y="7476"/>
                  <a:pt x="4247" y="7012"/>
                  <a:pt x="3855" y="6673"/>
                </a:cubicBezTo>
                <a:lnTo>
                  <a:pt x="6157" y="2677"/>
                </a:lnTo>
                <a:cubicBezTo>
                  <a:pt x="6210" y="2695"/>
                  <a:pt x="6246" y="2712"/>
                  <a:pt x="6299" y="2712"/>
                </a:cubicBezTo>
                <a:cubicBezTo>
                  <a:pt x="6317" y="2712"/>
                  <a:pt x="6353" y="2712"/>
                  <a:pt x="6371" y="2695"/>
                </a:cubicBezTo>
                <a:cubicBezTo>
                  <a:pt x="6442" y="2677"/>
                  <a:pt x="6514" y="2623"/>
                  <a:pt x="6549" y="2570"/>
                </a:cubicBezTo>
                <a:lnTo>
                  <a:pt x="7031" y="1713"/>
                </a:lnTo>
                <a:cubicBezTo>
                  <a:pt x="7120" y="1785"/>
                  <a:pt x="7192" y="1874"/>
                  <a:pt x="7245" y="1963"/>
                </a:cubicBezTo>
                <a:lnTo>
                  <a:pt x="7459" y="2409"/>
                </a:lnTo>
                <a:cubicBezTo>
                  <a:pt x="7495" y="2463"/>
                  <a:pt x="7548" y="2498"/>
                  <a:pt x="7602" y="2498"/>
                </a:cubicBezTo>
                <a:cubicBezTo>
                  <a:pt x="7638" y="2498"/>
                  <a:pt x="7655" y="2480"/>
                  <a:pt x="7673" y="2480"/>
                </a:cubicBezTo>
                <a:cubicBezTo>
                  <a:pt x="7762" y="2427"/>
                  <a:pt x="7780" y="2338"/>
                  <a:pt x="7745" y="2266"/>
                </a:cubicBezTo>
                <a:lnTo>
                  <a:pt x="7531" y="1820"/>
                </a:lnTo>
                <a:cubicBezTo>
                  <a:pt x="7441" y="1678"/>
                  <a:pt x="7334" y="1553"/>
                  <a:pt x="7192" y="1446"/>
                </a:cubicBezTo>
                <a:lnTo>
                  <a:pt x="7352" y="1178"/>
                </a:lnTo>
                <a:cubicBezTo>
                  <a:pt x="7352" y="1178"/>
                  <a:pt x="7370" y="1160"/>
                  <a:pt x="7388" y="1160"/>
                </a:cubicBezTo>
                <a:lnTo>
                  <a:pt x="8441" y="1124"/>
                </a:lnTo>
                <a:lnTo>
                  <a:pt x="8565" y="1303"/>
                </a:lnTo>
                <a:cubicBezTo>
                  <a:pt x="8655" y="1437"/>
                  <a:pt x="8808" y="1515"/>
                  <a:pt x="8962" y="1515"/>
                </a:cubicBezTo>
                <a:cubicBezTo>
                  <a:pt x="9054" y="1515"/>
                  <a:pt x="9146" y="1488"/>
                  <a:pt x="9226" y="1428"/>
                </a:cubicBezTo>
                <a:lnTo>
                  <a:pt x="9440" y="1303"/>
                </a:lnTo>
                <a:cubicBezTo>
                  <a:pt x="9493" y="1267"/>
                  <a:pt x="9529" y="1214"/>
                  <a:pt x="9529" y="1142"/>
                </a:cubicBezTo>
                <a:cubicBezTo>
                  <a:pt x="9547" y="1089"/>
                  <a:pt x="9529" y="1017"/>
                  <a:pt x="9493" y="964"/>
                </a:cubicBezTo>
                <a:lnTo>
                  <a:pt x="9011" y="232"/>
                </a:lnTo>
                <a:cubicBezTo>
                  <a:pt x="8922" y="90"/>
                  <a:pt x="8744" y="0"/>
                  <a:pt x="85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4" name="Google Shape;1244;p51"/>
          <p:cNvGrpSpPr/>
          <p:nvPr/>
        </p:nvGrpSpPr>
        <p:grpSpPr>
          <a:xfrm>
            <a:off x="6501880" y="3283099"/>
            <a:ext cx="210396" cy="374299"/>
            <a:chOff x="6501880" y="3283099"/>
            <a:chExt cx="210396" cy="374299"/>
          </a:xfrm>
        </p:grpSpPr>
        <p:sp>
          <p:nvSpPr>
            <p:cNvPr id="1245" name="Google Shape;1245;p51"/>
            <p:cNvSpPr/>
            <p:nvPr/>
          </p:nvSpPr>
          <p:spPr>
            <a:xfrm>
              <a:off x="6501880" y="3283099"/>
              <a:ext cx="210396" cy="374299"/>
            </a:xfrm>
            <a:custGeom>
              <a:avLst/>
              <a:gdLst/>
              <a:ahLst/>
              <a:cxnLst/>
              <a:rect l="l" t="t" r="r" b="b"/>
              <a:pathLst>
                <a:path w="5978" h="10635" extrusionOk="0">
                  <a:moveTo>
                    <a:pt x="2338" y="732"/>
                  </a:moveTo>
                  <a:lnTo>
                    <a:pt x="2338" y="1124"/>
                  </a:lnTo>
                  <a:lnTo>
                    <a:pt x="1249" y="1124"/>
                  </a:lnTo>
                  <a:lnTo>
                    <a:pt x="1249" y="732"/>
                  </a:lnTo>
                  <a:close/>
                  <a:moveTo>
                    <a:pt x="928" y="321"/>
                  </a:moveTo>
                  <a:lnTo>
                    <a:pt x="928" y="1838"/>
                  </a:lnTo>
                  <a:lnTo>
                    <a:pt x="571" y="1838"/>
                  </a:lnTo>
                  <a:lnTo>
                    <a:pt x="322" y="982"/>
                  </a:lnTo>
                  <a:lnTo>
                    <a:pt x="322" y="321"/>
                  </a:lnTo>
                  <a:close/>
                  <a:moveTo>
                    <a:pt x="2977" y="5404"/>
                  </a:moveTo>
                  <a:cubicBezTo>
                    <a:pt x="3072" y="5404"/>
                    <a:pt x="3159" y="5471"/>
                    <a:pt x="3159" y="5567"/>
                  </a:cubicBezTo>
                  <a:lnTo>
                    <a:pt x="3159" y="5924"/>
                  </a:lnTo>
                  <a:lnTo>
                    <a:pt x="2802" y="5924"/>
                  </a:lnTo>
                  <a:lnTo>
                    <a:pt x="2802" y="5585"/>
                  </a:lnTo>
                  <a:cubicBezTo>
                    <a:pt x="2802" y="5496"/>
                    <a:pt x="2855" y="5424"/>
                    <a:pt x="2944" y="5407"/>
                  </a:cubicBezTo>
                  <a:cubicBezTo>
                    <a:pt x="2956" y="5405"/>
                    <a:pt x="2967" y="5404"/>
                    <a:pt x="2977" y="5404"/>
                  </a:cubicBezTo>
                  <a:close/>
                  <a:moveTo>
                    <a:pt x="3480" y="6227"/>
                  </a:moveTo>
                  <a:cubicBezTo>
                    <a:pt x="3515" y="6227"/>
                    <a:pt x="3533" y="6245"/>
                    <a:pt x="3533" y="6281"/>
                  </a:cubicBezTo>
                  <a:lnTo>
                    <a:pt x="3533" y="6584"/>
                  </a:lnTo>
                  <a:lnTo>
                    <a:pt x="2445" y="6584"/>
                  </a:lnTo>
                  <a:lnTo>
                    <a:pt x="2445" y="6281"/>
                  </a:lnTo>
                  <a:cubicBezTo>
                    <a:pt x="2445" y="6245"/>
                    <a:pt x="2463" y="6227"/>
                    <a:pt x="2498" y="6227"/>
                  </a:cubicBezTo>
                  <a:close/>
                  <a:moveTo>
                    <a:pt x="3961" y="6888"/>
                  </a:moveTo>
                  <a:lnTo>
                    <a:pt x="3961" y="7690"/>
                  </a:lnTo>
                  <a:lnTo>
                    <a:pt x="2017" y="7690"/>
                  </a:lnTo>
                  <a:lnTo>
                    <a:pt x="2017" y="6888"/>
                  </a:lnTo>
                  <a:close/>
                  <a:moveTo>
                    <a:pt x="232" y="0"/>
                  </a:moveTo>
                  <a:cubicBezTo>
                    <a:pt x="107" y="0"/>
                    <a:pt x="0" y="107"/>
                    <a:pt x="0" y="232"/>
                  </a:cubicBezTo>
                  <a:lnTo>
                    <a:pt x="0" y="1000"/>
                  </a:lnTo>
                  <a:cubicBezTo>
                    <a:pt x="0" y="1017"/>
                    <a:pt x="0" y="1035"/>
                    <a:pt x="0" y="1053"/>
                  </a:cubicBezTo>
                  <a:lnTo>
                    <a:pt x="304" y="1981"/>
                  </a:lnTo>
                  <a:cubicBezTo>
                    <a:pt x="322" y="2088"/>
                    <a:pt x="411" y="2141"/>
                    <a:pt x="518" y="2141"/>
                  </a:cubicBezTo>
                  <a:lnTo>
                    <a:pt x="1017" y="2141"/>
                  </a:lnTo>
                  <a:cubicBezTo>
                    <a:pt x="1142" y="2141"/>
                    <a:pt x="1249" y="2052"/>
                    <a:pt x="1249" y="1927"/>
                  </a:cubicBezTo>
                  <a:lnTo>
                    <a:pt x="1249" y="1446"/>
                  </a:lnTo>
                  <a:lnTo>
                    <a:pt x="2338" y="1446"/>
                  </a:lnTo>
                  <a:lnTo>
                    <a:pt x="2338" y="1499"/>
                  </a:lnTo>
                  <a:cubicBezTo>
                    <a:pt x="2338" y="1588"/>
                    <a:pt x="2391" y="1678"/>
                    <a:pt x="2481" y="1713"/>
                  </a:cubicBezTo>
                  <a:lnTo>
                    <a:pt x="3159" y="2070"/>
                  </a:lnTo>
                  <a:lnTo>
                    <a:pt x="3159" y="2570"/>
                  </a:lnTo>
                  <a:cubicBezTo>
                    <a:pt x="3159" y="3051"/>
                    <a:pt x="3533" y="3426"/>
                    <a:pt x="4015" y="3426"/>
                  </a:cubicBezTo>
                  <a:lnTo>
                    <a:pt x="4800" y="3426"/>
                  </a:lnTo>
                  <a:lnTo>
                    <a:pt x="4800" y="4800"/>
                  </a:lnTo>
                  <a:cubicBezTo>
                    <a:pt x="4800" y="4943"/>
                    <a:pt x="4693" y="5068"/>
                    <a:pt x="4550" y="5103"/>
                  </a:cubicBezTo>
                  <a:cubicBezTo>
                    <a:pt x="4522" y="5110"/>
                    <a:pt x="4494" y="5114"/>
                    <a:pt x="4468" y="5114"/>
                  </a:cubicBezTo>
                  <a:cubicBezTo>
                    <a:pt x="4292" y="5114"/>
                    <a:pt x="4158" y="4970"/>
                    <a:pt x="4158" y="4800"/>
                  </a:cubicBezTo>
                  <a:lnTo>
                    <a:pt x="4158" y="4354"/>
                  </a:lnTo>
                  <a:cubicBezTo>
                    <a:pt x="4158" y="3997"/>
                    <a:pt x="3872" y="3694"/>
                    <a:pt x="3515" y="3676"/>
                  </a:cubicBezTo>
                  <a:cubicBezTo>
                    <a:pt x="3141" y="3676"/>
                    <a:pt x="2837" y="3961"/>
                    <a:pt x="2837" y="4336"/>
                  </a:cubicBezTo>
                  <a:lnTo>
                    <a:pt x="2837" y="5121"/>
                  </a:lnTo>
                  <a:cubicBezTo>
                    <a:pt x="2659" y="5193"/>
                    <a:pt x="2516" y="5371"/>
                    <a:pt x="2516" y="5585"/>
                  </a:cubicBezTo>
                  <a:lnTo>
                    <a:pt x="2516" y="5924"/>
                  </a:lnTo>
                  <a:lnTo>
                    <a:pt x="2498" y="5924"/>
                  </a:lnTo>
                  <a:cubicBezTo>
                    <a:pt x="2302" y="5924"/>
                    <a:pt x="2142" y="6085"/>
                    <a:pt x="2142" y="6281"/>
                  </a:cubicBezTo>
                  <a:lnTo>
                    <a:pt x="2142" y="6584"/>
                  </a:lnTo>
                  <a:lnTo>
                    <a:pt x="2017" y="6584"/>
                  </a:lnTo>
                  <a:cubicBezTo>
                    <a:pt x="1838" y="6584"/>
                    <a:pt x="1695" y="6727"/>
                    <a:pt x="1695" y="6888"/>
                  </a:cubicBezTo>
                  <a:lnTo>
                    <a:pt x="1695" y="8172"/>
                  </a:lnTo>
                  <a:cubicBezTo>
                    <a:pt x="1695" y="8404"/>
                    <a:pt x="1803" y="8708"/>
                    <a:pt x="1981" y="9154"/>
                  </a:cubicBezTo>
                  <a:cubicBezTo>
                    <a:pt x="2012" y="9200"/>
                    <a:pt x="2070" y="9246"/>
                    <a:pt x="2131" y="9246"/>
                  </a:cubicBezTo>
                  <a:cubicBezTo>
                    <a:pt x="2140" y="9246"/>
                    <a:pt x="2150" y="9245"/>
                    <a:pt x="2159" y="9243"/>
                  </a:cubicBezTo>
                  <a:cubicBezTo>
                    <a:pt x="2266" y="9225"/>
                    <a:pt x="2320" y="9118"/>
                    <a:pt x="2284" y="9029"/>
                  </a:cubicBezTo>
                  <a:cubicBezTo>
                    <a:pt x="2052" y="8547"/>
                    <a:pt x="2017" y="8297"/>
                    <a:pt x="2017" y="8172"/>
                  </a:cubicBezTo>
                  <a:lnTo>
                    <a:pt x="2017" y="7994"/>
                  </a:lnTo>
                  <a:lnTo>
                    <a:pt x="3961" y="7994"/>
                  </a:lnTo>
                  <a:lnTo>
                    <a:pt x="3961" y="8172"/>
                  </a:lnTo>
                  <a:cubicBezTo>
                    <a:pt x="3961" y="8511"/>
                    <a:pt x="3622" y="9296"/>
                    <a:pt x="3052" y="10278"/>
                  </a:cubicBezTo>
                  <a:cubicBezTo>
                    <a:pt x="3034" y="10313"/>
                    <a:pt x="2998" y="10313"/>
                    <a:pt x="2980" y="10313"/>
                  </a:cubicBezTo>
                  <a:cubicBezTo>
                    <a:pt x="2980" y="10313"/>
                    <a:pt x="2944" y="10313"/>
                    <a:pt x="2927" y="10278"/>
                  </a:cubicBezTo>
                  <a:cubicBezTo>
                    <a:pt x="2802" y="10081"/>
                    <a:pt x="2695" y="9867"/>
                    <a:pt x="2588" y="9671"/>
                  </a:cubicBezTo>
                  <a:cubicBezTo>
                    <a:pt x="2561" y="9619"/>
                    <a:pt x="2507" y="9586"/>
                    <a:pt x="2451" y="9586"/>
                  </a:cubicBezTo>
                  <a:cubicBezTo>
                    <a:pt x="2431" y="9586"/>
                    <a:pt x="2410" y="9590"/>
                    <a:pt x="2391" y="9600"/>
                  </a:cubicBezTo>
                  <a:cubicBezTo>
                    <a:pt x="2302" y="9635"/>
                    <a:pt x="2266" y="9725"/>
                    <a:pt x="2302" y="9814"/>
                  </a:cubicBezTo>
                  <a:cubicBezTo>
                    <a:pt x="2409" y="10010"/>
                    <a:pt x="2534" y="10224"/>
                    <a:pt x="2659" y="10438"/>
                  </a:cubicBezTo>
                  <a:cubicBezTo>
                    <a:pt x="2730" y="10563"/>
                    <a:pt x="2855" y="10635"/>
                    <a:pt x="2980" y="10635"/>
                  </a:cubicBezTo>
                  <a:cubicBezTo>
                    <a:pt x="3123" y="10635"/>
                    <a:pt x="3248" y="10563"/>
                    <a:pt x="3319" y="10438"/>
                  </a:cubicBezTo>
                  <a:cubicBezTo>
                    <a:pt x="4104" y="9082"/>
                    <a:pt x="4283" y="8458"/>
                    <a:pt x="4283" y="8172"/>
                  </a:cubicBezTo>
                  <a:lnTo>
                    <a:pt x="4283" y="6870"/>
                  </a:lnTo>
                  <a:cubicBezTo>
                    <a:pt x="4283" y="6709"/>
                    <a:pt x="4140" y="6584"/>
                    <a:pt x="3979" y="6584"/>
                  </a:cubicBezTo>
                  <a:lnTo>
                    <a:pt x="3837" y="6584"/>
                  </a:lnTo>
                  <a:lnTo>
                    <a:pt x="3837" y="6245"/>
                  </a:lnTo>
                  <a:cubicBezTo>
                    <a:pt x="3837" y="6067"/>
                    <a:pt x="3694" y="5924"/>
                    <a:pt x="3515" y="5924"/>
                  </a:cubicBezTo>
                  <a:lnTo>
                    <a:pt x="3462" y="5924"/>
                  </a:lnTo>
                  <a:lnTo>
                    <a:pt x="3462" y="5567"/>
                  </a:lnTo>
                  <a:cubicBezTo>
                    <a:pt x="3462" y="5353"/>
                    <a:pt x="3337" y="5175"/>
                    <a:pt x="3159" y="5121"/>
                  </a:cubicBezTo>
                  <a:lnTo>
                    <a:pt x="3159" y="4354"/>
                  </a:lnTo>
                  <a:cubicBezTo>
                    <a:pt x="3159" y="4151"/>
                    <a:pt x="3303" y="3996"/>
                    <a:pt x="3501" y="3996"/>
                  </a:cubicBezTo>
                  <a:cubicBezTo>
                    <a:pt x="3512" y="3996"/>
                    <a:pt x="3522" y="3996"/>
                    <a:pt x="3533" y="3997"/>
                  </a:cubicBezTo>
                  <a:cubicBezTo>
                    <a:pt x="3694" y="4015"/>
                    <a:pt x="3837" y="4158"/>
                    <a:pt x="3837" y="4336"/>
                  </a:cubicBezTo>
                  <a:lnTo>
                    <a:pt x="3837" y="4818"/>
                  </a:lnTo>
                  <a:cubicBezTo>
                    <a:pt x="3837" y="5121"/>
                    <a:pt x="4051" y="5389"/>
                    <a:pt x="4354" y="5442"/>
                  </a:cubicBezTo>
                  <a:cubicBezTo>
                    <a:pt x="4395" y="5449"/>
                    <a:pt x="4435" y="5453"/>
                    <a:pt x="4474" y="5453"/>
                  </a:cubicBezTo>
                  <a:cubicBezTo>
                    <a:pt x="4828" y="5453"/>
                    <a:pt x="5103" y="5172"/>
                    <a:pt x="5103" y="4818"/>
                  </a:cubicBezTo>
                  <a:lnTo>
                    <a:pt x="5103" y="3444"/>
                  </a:lnTo>
                  <a:lnTo>
                    <a:pt x="5817" y="3444"/>
                  </a:lnTo>
                  <a:cubicBezTo>
                    <a:pt x="5906" y="3444"/>
                    <a:pt x="5978" y="3373"/>
                    <a:pt x="5978" y="3283"/>
                  </a:cubicBezTo>
                  <a:lnTo>
                    <a:pt x="5978" y="2266"/>
                  </a:lnTo>
                  <a:cubicBezTo>
                    <a:pt x="5978" y="2248"/>
                    <a:pt x="5960" y="2213"/>
                    <a:pt x="5942" y="2195"/>
                  </a:cubicBezTo>
                  <a:cubicBezTo>
                    <a:pt x="5903" y="2161"/>
                    <a:pt x="5862" y="2147"/>
                    <a:pt x="5825" y="2147"/>
                  </a:cubicBezTo>
                  <a:cubicBezTo>
                    <a:pt x="5742" y="2147"/>
                    <a:pt x="5674" y="2216"/>
                    <a:pt x="5674" y="2302"/>
                  </a:cubicBezTo>
                  <a:lnTo>
                    <a:pt x="5674" y="3141"/>
                  </a:lnTo>
                  <a:lnTo>
                    <a:pt x="4015" y="3141"/>
                  </a:lnTo>
                  <a:cubicBezTo>
                    <a:pt x="3712" y="3141"/>
                    <a:pt x="3462" y="2891"/>
                    <a:pt x="3462" y="2587"/>
                  </a:cubicBezTo>
                  <a:lnTo>
                    <a:pt x="3462" y="1981"/>
                  </a:lnTo>
                  <a:cubicBezTo>
                    <a:pt x="3462" y="1927"/>
                    <a:pt x="3426" y="1874"/>
                    <a:pt x="3391" y="1838"/>
                  </a:cubicBezTo>
                  <a:lnTo>
                    <a:pt x="2659" y="1463"/>
                  </a:lnTo>
                  <a:lnTo>
                    <a:pt x="2659" y="321"/>
                  </a:lnTo>
                  <a:lnTo>
                    <a:pt x="3159" y="321"/>
                  </a:lnTo>
                  <a:lnTo>
                    <a:pt x="3515" y="678"/>
                  </a:lnTo>
                  <a:cubicBezTo>
                    <a:pt x="3533" y="696"/>
                    <a:pt x="3587" y="714"/>
                    <a:pt x="3622" y="714"/>
                  </a:cubicBezTo>
                  <a:cubicBezTo>
                    <a:pt x="3658" y="714"/>
                    <a:pt x="3712" y="696"/>
                    <a:pt x="3747" y="660"/>
                  </a:cubicBezTo>
                  <a:cubicBezTo>
                    <a:pt x="3783" y="589"/>
                    <a:pt x="3783" y="500"/>
                    <a:pt x="3730" y="446"/>
                  </a:cubicBezTo>
                  <a:lnTo>
                    <a:pt x="3587" y="321"/>
                  </a:lnTo>
                  <a:lnTo>
                    <a:pt x="4193" y="321"/>
                  </a:lnTo>
                  <a:lnTo>
                    <a:pt x="4550" y="678"/>
                  </a:lnTo>
                  <a:cubicBezTo>
                    <a:pt x="4586" y="696"/>
                    <a:pt x="4622" y="714"/>
                    <a:pt x="4657" y="714"/>
                  </a:cubicBezTo>
                  <a:cubicBezTo>
                    <a:pt x="4711" y="714"/>
                    <a:pt x="4747" y="696"/>
                    <a:pt x="4782" y="660"/>
                  </a:cubicBezTo>
                  <a:cubicBezTo>
                    <a:pt x="4836" y="589"/>
                    <a:pt x="4818" y="500"/>
                    <a:pt x="4764" y="446"/>
                  </a:cubicBezTo>
                  <a:lnTo>
                    <a:pt x="4640" y="321"/>
                  </a:lnTo>
                  <a:lnTo>
                    <a:pt x="5674" y="321"/>
                  </a:lnTo>
                  <a:lnTo>
                    <a:pt x="5674" y="1570"/>
                  </a:lnTo>
                  <a:cubicBezTo>
                    <a:pt x="5674" y="1660"/>
                    <a:pt x="5728" y="1731"/>
                    <a:pt x="5817" y="1731"/>
                  </a:cubicBezTo>
                  <a:cubicBezTo>
                    <a:pt x="5906" y="1731"/>
                    <a:pt x="5978" y="1660"/>
                    <a:pt x="5978" y="1570"/>
                  </a:cubicBezTo>
                  <a:lnTo>
                    <a:pt x="5978" y="268"/>
                  </a:lnTo>
                  <a:cubicBezTo>
                    <a:pt x="5978" y="125"/>
                    <a:pt x="5853" y="0"/>
                    <a:pt x="5710" y="0"/>
                  </a:cubicBezTo>
                  <a:lnTo>
                    <a:pt x="2588" y="0"/>
                  </a:lnTo>
                  <a:cubicBezTo>
                    <a:pt x="2463" y="0"/>
                    <a:pt x="2338" y="107"/>
                    <a:pt x="2338" y="250"/>
                  </a:cubicBezTo>
                  <a:lnTo>
                    <a:pt x="2338" y="429"/>
                  </a:lnTo>
                  <a:lnTo>
                    <a:pt x="1249" y="429"/>
                  </a:lnTo>
                  <a:lnTo>
                    <a:pt x="1249" y="232"/>
                  </a:lnTo>
                  <a:cubicBezTo>
                    <a:pt x="1249" y="107"/>
                    <a:pt x="1142" y="0"/>
                    <a:pt x="1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1"/>
            <p:cNvSpPr/>
            <p:nvPr/>
          </p:nvSpPr>
          <p:spPr>
            <a:xfrm>
              <a:off x="6641287" y="3336455"/>
              <a:ext cx="42727" cy="42128"/>
            </a:xfrm>
            <a:custGeom>
              <a:avLst/>
              <a:gdLst/>
              <a:ahLst/>
              <a:cxnLst/>
              <a:rect l="l" t="t" r="r" b="b"/>
              <a:pathLst>
                <a:path w="1214" h="1197" extrusionOk="0">
                  <a:moveTo>
                    <a:pt x="607" y="322"/>
                  </a:moveTo>
                  <a:cubicBezTo>
                    <a:pt x="768" y="322"/>
                    <a:pt x="893" y="447"/>
                    <a:pt x="893" y="608"/>
                  </a:cubicBezTo>
                  <a:cubicBezTo>
                    <a:pt x="893" y="768"/>
                    <a:pt x="768" y="893"/>
                    <a:pt x="607" y="893"/>
                  </a:cubicBezTo>
                  <a:cubicBezTo>
                    <a:pt x="447" y="893"/>
                    <a:pt x="322" y="768"/>
                    <a:pt x="322" y="608"/>
                  </a:cubicBezTo>
                  <a:cubicBezTo>
                    <a:pt x="322" y="447"/>
                    <a:pt x="447" y="322"/>
                    <a:pt x="607" y="322"/>
                  </a:cubicBezTo>
                  <a:close/>
                  <a:moveTo>
                    <a:pt x="607" y="1"/>
                  </a:moveTo>
                  <a:cubicBezTo>
                    <a:pt x="286" y="1"/>
                    <a:pt x="0" y="269"/>
                    <a:pt x="0" y="608"/>
                  </a:cubicBezTo>
                  <a:cubicBezTo>
                    <a:pt x="0" y="929"/>
                    <a:pt x="286" y="1196"/>
                    <a:pt x="607" y="1196"/>
                  </a:cubicBezTo>
                  <a:cubicBezTo>
                    <a:pt x="946" y="1196"/>
                    <a:pt x="1214" y="929"/>
                    <a:pt x="1214" y="608"/>
                  </a:cubicBezTo>
                  <a:cubicBezTo>
                    <a:pt x="1214" y="269"/>
                    <a:pt x="946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51"/>
          <p:cNvGrpSpPr/>
          <p:nvPr/>
        </p:nvGrpSpPr>
        <p:grpSpPr>
          <a:xfrm>
            <a:off x="4774336" y="3375838"/>
            <a:ext cx="376798" cy="188610"/>
            <a:chOff x="4774336" y="3375838"/>
            <a:chExt cx="376798" cy="188610"/>
          </a:xfrm>
        </p:grpSpPr>
        <p:sp>
          <p:nvSpPr>
            <p:cNvPr id="1248" name="Google Shape;1248;p51"/>
            <p:cNvSpPr/>
            <p:nvPr/>
          </p:nvSpPr>
          <p:spPr>
            <a:xfrm>
              <a:off x="4774336" y="3375838"/>
              <a:ext cx="376798" cy="188610"/>
            </a:xfrm>
            <a:custGeom>
              <a:avLst/>
              <a:gdLst/>
              <a:ahLst/>
              <a:cxnLst/>
              <a:rect l="l" t="t" r="r" b="b"/>
              <a:pathLst>
                <a:path w="10706" h="5359" extrusionOk="0">
                  <a:moveTo>
                    <a:pt x="2843" y="306"/>
                  </a:moveTo>
                  <a:cubicBezTo>
                    <a:pt x="2935" y="306"/>
                    <a:pt x="3020" y="357"/>
                    <a:pt x="3051" y="434"/>
                  </a:cubicBezTo>
                  <a:lnTo>
                    <a:pt x="3123" y="595"/>
                  </a:lnTo>
                  <a:cubicBezTo>
                    <a:pt x="3158" y="666"/>
                    <a:pt x="3158" y="773"/>
                    <a:pt x="3105" y="862"/>
                  </a:cubicBezTo>
                  <a:cubicBezTo>
                    <a:pt x="2980" y="1041"/>
                    <a:pt x="2944" y="1237"/>
                    <a:pt x="2980" y="1433"/>
                  </a:cubicBezTo>
                  <a:lnTo>
                    <a:pt x="2570" y="1433"/>
                  </a:lnTo>
                  <a:cubicBezTo>
                    <a:pt x="2552" y="1326"/>
                    <a:pt x="2552" y="1201"/>
                    <a:pt x="2570" y="1077"/>
                  </a:cubicBezTo>
                  <a:cubicBezTo>
                    <a:pt x="2587" y="1005"/>
                    <a:pt x="2570" y="916"/>
                    <a:pt x="2516" y="862"/>
                  </a:cubicBezTo>
                  <a:cubicBezTo>
                    <a:pt x="2463" y="809"/>
                    <a:pt x="2373" y="791"/>
                    <a:pt x="2302" y="791"/>
                  </a:cubicBezTo>
                  <a:lnTo>
                    <a:pt x="2284" y="791"/>
                  </a:lnTo>
                  <a:cubicBezTo>
                    <a:pt x="2284" y="666"/>
                    <a:pt x="2248" y="541"/>
                    <a:pt x="2231" y="399"/>
                  </a:cubicBezTo>
                  <a:lnTo>
                    <a:pt x="2802" y="309"/>
                  </a:lnTo>
                  <a:cubicBezTo>
                    <a:pt x="2815" y="307"/>
                    <a:pt x="2829" y="306"/>
                    <a:pt x="2843" y="306"/>
                  </a:cubicBezTo>
                  <a:close/>
                  <a:moveTo>
                    <a:pt x="1909" y="452"/>
                  </a:moveTo>
                  <a:cubicBezTo>
                    <a:pt x="1945" y="595"/>
                    <a:pt x="1963" y="720"/>
                    <a:pt x="1981" y="845"/>
                  </a:cubicBezTo>
                  <a:lnTo>
                    <a:pt x="1838" y="880"/>
                  </a:lnTo>
                  <a:cubicBezTo>
                    <a:pt x="1231" y="970"/>
                    <a:pt x="839" y="1487"/>
                    <a:pt x="803" y="1844"/>
                  </a:cubicBezTo>
                  <a:cubicBezTo>
                    <a:pt x="660" y="1844"/>
                    <a:pt x="518" y="1826"/>
                    <a:pt x="411" y="1737"/>
                  </a:cubicBezTo>
                  <a:cubicBezTo>
                    <a:pt x="518" y="1166"/>
                    <a:pt x="1053" y="595"/>
                    <a:pt x="1767" y="470"/>
                  </a:cubicBezTo>
                  <a:lnTo>
                    <a:pt x="1909" y="452"/>
                  </a:lnTo>
                  <a:close/>
                  <a:moveTo>
                    <a:pt x="2248" y="1112"/>
                  </a:moveTo>
                  <a:cubicBezTo>
                    <a:pt x="2248" y="1237"/>
                    <a:pt x="2248" y="1362"/>
                    <a:pt x="2248" y="1487"/>
                  </a:cubicBezTo>
                  <a:cubicBezTo>
                    <a:pt x="1856" y="1594"/>
                    <a:pt x="1499" y="1826"/>
                    <a:pt x="1231" y="2129"/>
                  </a:cubicBezTo>
                  <a:lnTo>
                    <a:pt x="1178" y="2076"/>
                  </a:lnTo>
                  <a:cubicBezTo>
                    <a:pt x="1107" y="2004"/>
                    <a:pt x="1089" y="1915"/>
                    <a:pt x="1124" y="1844"/>
                  </a:cubicBezTo>
                  <a:cubicBezTo>
                    <a:pt x="1231" y="1487"/>
                    <a:pt x="1535" y="1237"/>
                    <a:pt x="1892" y="1184"/>
                  </a:cubicBezTo>
                  <a:lnTo>
                    <a:pt x="2248" y="1112"/>
                  </a:lnTo>
                  <a:close/>
                  <a:moveTo>
                    <a:pt x="411" y="2094"/>
                  </a:moveTo>
                  <a:cubicBezTo>
                    <a:pt x="518" y="2129"/>
                    <a:pt x="643" y="2147"/>
                    <a:pt x="785" y="2147"/>
                  </a:cubicBezTo>
                  <a:lnTo>
                    <a:pt x="857" y="2147"/>
                  </a:lnTo>
                  <a:cubicBezTo>
                    <a:pt x="875" y="2201"/>
                    <a:pt x="910" y="2254"/>
                    <a:pt x="946" y="2290"/>
                  </a:cubicBezTo>
                  <a:lnTo>
                    <a:pt x="1053" y="2379"/>
                  </a:lnTo>
                  <a:cubicBezTo>
                    <a:pt x="982" y="2504"/>
                    <a:pt x="910" y="2647"/>
                    <a:pt x="875" y="2772"/>
                  </a:cubicBezTo>
                  <a:lnTo>
                    <a:pt x="660" y="2575"/>
                  </a:lnTo>
                  <a:cubicBezTo>
                    <a:pt x="536" y="2450"/>
                    <a:pt x="446" y="2272"/>
                    <a:pt x="411" y="2094"/>
                  </a:cubicBezTo>
                  <a:close/>
                  <a:moveTo>
                    <a:pt x="8511" y="2076"/>
                  </a:moveTo>
                  <a:lnTo>
                    <a:pt x="9760" y="2326"/>
                  </a:lnTo>
                  <a:lnTo>
                    <a:pt x="10403" y="2326"/>
                  </a:lnTo>
                  <a:lnTo>
                    <a:pt x="10403" y="2736"/>
                  </a:lnTo>
                  <a:lnTo>
                    <a:pt x="9760" y="2736"/>
                  </a:lnTo>
                  <a:lnTo>
                    <a:pt x="8511" y="2968"/>
                  </a:lnTo>
                  <a:lnTo>
                    <a:pt x="8047" y="2968"/>
                  </a:lnTo>
                  <a:lnTo>
                    <a:pt x="8047" y="2076"/>
                  </a:lnTo>
                  <a:close/>
                  <a:moveTo>
                    <a:pt x="6923" y="2076"/>
                  </a:moveTo>
                  <a:lnTo>
                    <a:pt x="6923" y="3004"/>
                  </a:lnTo>
                  <a:lnTo>
                    <a:pt x="5567" y="3004"/>
                  </a:lnTo>
                  <a:lnTo>
                    <a:pt x="5567" y="2076"/>
                  </a:lnTo>
                  <a:close/>
                  <a:moveTo>
                    <a:pt x="7744" y="1897"/>
                  </a:moveTo>
                  <a:lnTo>
                    <a:pt x="7744" y="1915"/>
                  </a:lnTo>
                  <a:lnTo>
                    <a:pt x="7744" y="1933"/>
                  </a:lnTo>
                  <a:lnTo>
                    <a:pt x="7744" y="3128"/>
                  </a:lnTo>
                  <a:lnTo>
                    <a:pt x="7744" y="3146"/>
                  </a:lnTo>
                  <a:lnTo>
                    <a:pt x="7744" y="3164"/>
                  </a:lnTo>
                  <a:lnTo>
                    <a:pt x="7244" y="3164"/>
                  </a:lnTo>
                  <a:lnTo>
                    <a:pt x="7244" y="1897"/>
                  </a:lnTo>
                  <a:close/>
                  <a:moveTo>
                    <a:pt x="2832" y="0"/>
                  </a:moveTo>
                  <a:cubicBezTo>
                    <a:pt x="2804" y="0"/>
                    <a:pt x="2776" y="2"/>
                    <a:pt x="2748" y="6"/>
                  </a:cubicBezTo>
                  <a:lnTo>
                    <a:pt x="1713" y="184"/>
                  </a:lnTo>
                  <a:cubicBezTo>
                    <a:pt x="982" y="309"/>
                    <a:pt x="375" y="809"/>
                    <a:pt x="143" y="1523"/>
                  </a:cubicBezTo>
                  <a:cubicBezTo>
                    <a:pt x="0" y="1969"/>
                    <a:pt x="107" y="2468"/>
                    <a:pt x="446" y="2807"/>
                  </a:cubicBezTo>
                  <a:lnTo>
                    <a:pt x="785" y="3146"/>
                  </a:lnTo>
                  <a:cubicBezTo>
                    <a:pt x="768" y="3218"/>
                    <a:pt x="768" y="3307"/>
                    <a:pt x="768" y="3396"/>
                  </a:cubicBezTo>
                  <a:cubicBezTo>
                    <a:pt x="768" y="4485"/>
                    <a:pt x="1642" y="5359"/>
                    <a:pt x="2730" y="5359"/>
                  </a:cubicBezTo>
                  <a:lnTo>
                    <a:pt x="2873" y="5359"/>
                  </a:lnTo>
                  <a:cubicBezTo>
                    <a:pt x="2962" y="5359"/>
                    <a:pt x="3034" y="5305"/>
                    <a:pt x="3034" y="5234"/>
                  </a:cubicBezTo>
                  <a:cubicBezTo>
                    <a:pt x="3051" y="5127"/>
                    <a:pt x="2980" y="5055"/>
                    <a:pt x="2873" y="5055"/>
                  </a:cubicBezTo>
                  <a:lnTo>
                    <a:pt x="2748" y="5055"/>
                  </a:lnTo>
                  <a:cubicBezTo>
                    <a:pt x="1856" y="5055"/>
                    <a:pt x="1089" y="4324"/>
                    <a:pt x="1071" y="3432"/>
                  </a:cubicBezTo>
                  <a:cubicBezTo>
                    <a:pt x="1053" y="2593"/>
                    <a:pt x="1660" y="1915"/>
                    <a:pt x="2445" y="1772"/>
                  </a:cubicBezTo>
                  <a:lnTo>
                    <a:pt x="2445" y="2343"/>
                  </a:lnTo>
                  <a:cubicBezTo>
                    <a:pt x="2124" y="2575"/>
                    <a:pt x="1927" y="2986"/>
                    <a:pt x="1945" y="3396"/>
                  </a:cubicBezTo>
                  <a:cubicBezTo>
                    <a:pt x="1963" y="4038"/>
                    <a:pt x="2498" y="4574"/>
                    <a:pt x="3141" y="4592"/>
                  </a:cubicBezTo>
                  <a:cubicBezTo>
                    <a:pt x="3160" y="4592"/>
                    <a:pt x="3180" y="4593"/>
                    <a:pt x="3199" y="4593"/>
                  </a:cubicBezTo>
                  <a:cubicBezTo>
                    <a:pt x="3604" y="4593"/>
                    <a:pt x="3973" y="4416"/>
                    <a:pt x="4211" y="4092"/>
                  </a:cubicBezTo>
                  <a:lnTo>
                    <a:pt x="4461" y="4092"/>
                  </a:lnTo>
                  <a:lnTo>
                    <a:pt x="4461" y="4895"/>
                  </a:lnTo>
                  <a:cubicBezTo>
                    <a:pt x="4461" y="4984"/>
                    <a:pt x="4390" y="5055"/>
                    <a:pt x="4300" y="5055"/>
                  </a:cubicBezTo>
                  <a:lnTo>
                    <a:pt x="3533" y="5055"/>
                  </a:lnTo>
                  <a:cubicBezTo>
                    <a:pt x="3390" y="5198"/>
                    <a:pt x="3480" y="5359"/>
                    <a:pt x="3622" y="5359"/>
                  </a:cubicBezTo>
                  <a:lnTo>
                    <a:pt x="3854" y="5359"/>
                  </a:lnTo>
                  <a:cubicBezTo>
                    <a:pt x="4372" y="5359"/>
                    <a:pt x="4782" y="4948"/>
                    <a:pt x="4782" y="4449"/>
                  </a:cubicBezTo>
                  <a:lnTo>
                    <a:pt x="4782" y="4092"/>
                  </a:lnTo>
                  <a:lnTo>
                    <a:pt x="5282" y="4092"/>
                  </a:lnTo>
                  <a:cubicBezTo>
                    <a:pt x="5442" y="4092"/>
                    <a:pt x="5567" y="3967"/>
                    <a:pt x="5567" y="3824"/>
                  </a:cubicBezTo>
                  <a:lnTo>
                    <a:pt x="5567" y="3289"/>
                  </a:lnTo>
                  <a:lnTo>
                    <a:pt x="6941" y="3289"/>
                  </a:lnTo>
                  <a:cubicBezTo>
                    <a:pt x="6977" y="3396"/>
                    <a:pt x="7084" y="3467"/>
                    <a:pt x="7191" y="3467"/>
                  </a:cubicBezTo>
                  <a:lnTo>
                    <a:pt x="7762" y="3467"/>
                  </a:lnTo>
                  <a:cubicBezTo>
                    <a:pt x="7887" y="3467"/>
                    <a:pt x="7994" y="3396"/>
                    <a:pt x="8029" y="3289"/>
                  </a:cubicBezTo>
                  <a:lnTo>
                    <a:pt x="8565" y="3289"/>
                  </a:lnTo>
                  <a:lnTo>
                    <a:pt x="9814" y="3039"/>
                  </a:lnTo>
                  <a:lnTo>
                    <a:pt x="10456" y="3039"/>
                  </a:lnTo>
                  <a:cubicBezTo>
                    <a:pt x="10599" y="3039"/>
                    <a:pt x="10706" y="2914"/>
                    <a:pt x="10706" y="2772"/>
                  </a:cubicBezTo>
                  <a:lnTo>
                    <a:pt x="10706" y="2272"/>
                  </a:lnTo>
                  <a:cubicBezTo>
                    <a:pt x="10706" y="2129"/>
                    <a:pt x="10599" y="2022"/>
                    <a:pt x="10456" y="2022"/>
                  </a:cubicBezTo>
                  <a:lnTo>
                    <a:pt x="9814" y="2022"/>
                  </a:lnTo>
                  <a:lnTo>
                    <a:pt x="8565" y="1772"/>
                  </a:lnTo>
                  <a:lnTo>
                    <a:pt x="8029" y="1772"/>
                  </a:lnTo>
                  <a:cubicBezTo>
                    <a:pt x="7994" y="1665"/>
                    <a:pt x="7887" y="1594"/>
                    <a:pt x="7762" y="1594"/>
                  </a:cubicBezTo>
                  <a:lnTo>
                    <a:pt x="7191" y="1594"/>
                  </a:lnTo>
                  <a:cubicBezTo>
                    <a:pt x="7084" y="1594"/>
                    <a:pt x="6977" y="1665"/>
                    <a:pt x="6941" y="1772"/>
                  </a:cubicBezTo>
                  <a:lnTo>
                    <a:pt x="5567" y="1772"/>
                  </a:lnTo>
                  <a:lnTo>
                    <a:pt x="5567" y="1612"/>
                  </a:lnTo>
                  <a:cubicBezTo>
                    <a:pt x="5567" y="1523"/>
                    <a:pt x="5496" y="1433"/>
                    <a:pt x="5407" y="1433"/>
                  </a:cubicBezTo>
                  <a:lnTo>
                    <a:pt x="4461" y="1433"/>
                  </a:lnTo>
                  <a:cubicBezTo>
                    <a:pt x="4443" y="1433"/>
                    <a:pt x="4407" y="1451"/>
                    <a:pt x="4390" y="1469"/>
                  </a:cubicBezTo>
                  <a:cubicBezTo>
                    <a:pt x="4283" y="1612"/>
                    <a:pt x="4372" y="1755"/>
                    <a:pt x="4497" y="1755"/>
                  </a:cubicBezTo>
                  <a:lnTo>
                    <a:pt x="5246" y="1755"/>
                  </a:lnTo>
                  <a:lnTo>
                    <a:pt x="5246" y="3789"/>
                  </a:lnTo>
                  <a:lnTo>
                    <a:pt x="4122" y="3789"/>
                  </a:lnTo>
                  <a:cubicBezTo>
                    <a:pt x="4068" y="3789"/>
                    <a:pt x="4015" y="3807"/>
                    <a:pt x="3979" y="3860"/>
                  </a:cubicBezTo>
                  <a:cubicBezTo>
                    <a:pt x="3810" y="4131"/>
                    <a:pt x="3528" y="4290"/>
                    <a:pt x="3209" y="4290"/>
                  </a:cubicBezTo>
                  <a:cubicBezTo>
                    <a:pt x="3193" y="4290"/>
                    <a:pt x="3176" y="4289"/>
                    <a:pt x="3158" y="4288"/>
                  </a:cubicBezTo>
                  <a:cubicBezTo>
                    <a:pt x="2659" y="4270"/>
                    <a:pt x="2266" y="3878"/>
                    <a:pt x="2248" y="3378"/>
                  </a:cubicBezTo>
                  <a:cubicBezTo>
                    <a:pt x="2231" y="3057"/>
                    <a:pt x="2409" y="2736"/>
                    <a:pt x="2695" y="2558"/>
                  </a:cubicBezTo>
                  <a:cubicBezTo>
                    <a:pt x="2730" y="2522"/>
                    <a:pt x="2766" y="2468"/>
                    <a:pt x="2766" y="2415"/>
                  </a:cubicBezTo>
                  <a:lnTo>
                    <a:pt x="2766" y="1755"/>
                  </a:lnTo>
                  <a:lnTo>
                    <a:pt x="3765" y="1755"/>
                  </a:lnTo>
                  <a:cubicBezTo>
                    <a:pt x="3854" y="1755"/>
                    <a:pt x="3926" y="1701"/>
                    <a:pt x="3926" y="1612"/>
                  </a:cubicBezTo>
                  <a:cubicBezTo>
                    <a:pt x="3944" y="1523"/>
                    <a:pt x="3872" y="1433"/>
                    <a:pt x="3783" y="1433"/>
                  </a:cubicBezTo>
                  <a:lnTo>
                    <a:pt x="3283" y="1433"/>
                  </a:lnTo>
                  <a:cubicBezTo>
                    <a:pt x="3248" y="1309"/>
                    <a:pt x="3283" y="1166"/>
                    <a:pt x="3355" y="1023"/>
                  </a:cubicBezTo>
                  <a:cubicBezTo>
                    <a:pt x="3462" y="862"/>
                    <a:pt x="3480" y="648"/>
                    <a:pt x="3408" y="470"/>
                  </a:cubicBezTo>
                  <a:lnTo>
                    <a:pt x="3337" y="327"/>
                  </a:lnTo>
                  <a:cubicBezTo>
                    <a:pt x="3242" y="122"/>
                    <a:pt x="3049" y="0"/>
                    <a:pt x="2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1"/>
            <p:cNvSpPr/>
            <p:nvPr/>
          </p:nvSpPr>
          <p:spPr>
            <a:xfrm>
              <a:off x="4866652" y="3473363"/>
              <a:ext cx="40228" cy="40228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1" y="322"/>
                  </a:moveTo>
                  <a:cubicBezTo>
                    <a:pt x="714" y="322"/>
                    <a:pt x="821" y="429"/>
                    <a:pt x="821" y="572"/>
                  </a:cubicBezTo>
                  <a:cubicBezTo>
                    <a:pt x="821" y="714"/>
                    <a:pt x="714" y="839"/>
                    <a:pt x="571" y="839"/>
                  </a:cubicBezTo>
                  <a:cubicBezTo>
                    <a:pt x="428" y="839"/>
                    <a:pt x="303" y="714"/>
                    <a:pt x="303" y="572"/>
                  </a:cubicBezTo>
                  <a:cubicBezTo>
                    <a:pt x="303" y="429"/>
                    <a:pt x="428" y="322"/>
                    <a:pt x="571" y="322"/>
                  </a:cubicBezTo>
                  <a:close/>
                  <a:moveTo>
                    <a:pt x="571" y="1"/>
                  </a:moveTo>
                  <a:cubicBezTo>
                    <a:pt x="250" y="1"/>
                    <a:pt x="0" y="268"/>
                    <a:pt x="0" y="572"/>
                  </a:cubicBezTo>
                  <a:cubicBezTo>
                    <a:pt x="0" y="893"/>
                    <a:pt x="250" y="1143"/>
                    <a:pt x="571" y="1143"/>
                  </a:cubicBezTo>
                  <a:cubicBezTo>
                    <a:pt x="874" y="1143"/>
                    <a:pt x="1142" y="893"/>
                    <a:pt x="1142" y="572"/>
                  </a:cubicBezTo>
                  <a:cubicBezTo>
                    <a:pt x="1142" y="268"/>
                    <a:pt x="874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1"/>
            <p:cNvSpPr/>
            <p:nvPr/>
          </p:nvSpPr>
          <p:spPr>
            <a:xfrm>
              <a:off x="4917509" y="3448867"/>
              <a:ext cx="29564" cy="11333"/>
            </a:xfrm>
            <a:custGeom>
              <a:avLst/>
              <a:gdLst/>
              <a:ahLst/>
              <a:cxnLst/>
              <a:rect l="l" t="t" r="r" b="b"/>
              <a:pathLst>
                <a:path w="840" h="322" extrusionOk="0">
                  <a:moveTo>
                    <a:pt x="161" y="1"/>
                  </a:moveTo>
                  <a:cubicBezTo>
                    <a:pt x="90" y="1"/>
                    <a:pt x="18" y="72"/>
                    <a:pt x="0" y="144"/>
                  </a:cubicBezTo>
                  <a:cubicBezTo>
                    <a:pt x="0" y="233"/>
                    <a:pt x="72" y="322"/>
                    <a:pt x="161" y="322"/>
                  </a:cubicBezTo>
                  <a:lnTo>
                    <a:pt x="678" y="322"/>
                  </a:lnTo>
                  <a:cubicBezTo>
                    <a:pt x="750" y="322"/>
                    <a:pt x="821" y="268"/>
                    <a:pt x="839" y="179"/>
                  </a:cubicBezTo>
                  <a:cubicBezTo>
                    <a:pt x="839" y="90"/>
                    <a:pt x="76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1"/>
            <p:cNvSpPr/>
            <p:nvPr/>
          </p:nvSpPr>
          <p:spPr>
            <a:xfrm>
              <a:off x="4917509" y="3469597"/>
              <a:ext cx="29564" cy="10699"/>
            </a:xfrm>
            <a:custGeom>
              <a:avLst/>
              <a:gdLst/>
              <a:ahLst/>
              <a:cxnLst/>
              <a:rect l="l" t="t" r="r" b="b"/>
              <a:pathLst>
                <a:path w="840" h="304" extrusionOk="0">
                  <a:moveTo>
                    <a:pt x="161" y="1"/>
                  </a:moveTo>
                  <a:cubicBezTo>
                    <a:pt x="90" y="1"/>
                    <a:pt x="18" y="54"/>
                    <a:pt x="0" y="143"/>
                  </a:cubicBezTo>
                  <a:cubicBezTo>
                    <a:pt x="0" y="233"/>
                    <a:pt x="72" y="304"/>
                    <a:pt x="161" y="304"/>
                  </a:cubicBezTo>
                  <a:lnTo>
                    <a:pt x="678" y="304"/>
                  </a:lnTo>
                  <a:cubicBezTo>
                    <a:pt x="750" y="304"/>
                    <a:pt x="821" y="250"/>
                    <a:pt x="839" y="179"/>
                  </a:cubicBezTo>
                  <a:cubicBezTo>
                    <a:pt x="839" y="90"/>
                    <a:pt x="768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51"/>
          <p:cNvGrpSpPr/>
          <p:nvPr/>
        </p:nvGrpSpPr>
        <p:grpSpPr>
          <a:xfrm>
            <a:off x="5600749" y="3303195"/>
            <a:ext cx="379965" cy="333473"/>
            <a:chOff x="5600749" y="3303195"/>
            <a:chExt cx="379965" cy="333473"/>
          </a:xfrm>
        </p:grpSpPr>
        <p:sp>
          <p:nvSpPr>
            <p:cNvPr id="1253" name="Google Shape;1253;p51"/>
            <p:cNvSpPr/>
            <p:nvPr/>
          </p:nvSpPr>
          <p:spPr>
            <a:xfrm>
              <a:off x="5600749" y="3303195"/>
              <a:ext cx="379965" cy="333473"/>
            </a:xfrm>
            <a:custGeom>
              <a:avLst/>
              <a:gdLst/>
              <a:ahLst/>
              <a:cxnLst/>
              <a:rect l="l" t="t" r="r" b="b"/>
              <a:pathLst>
                <a:path w="10796" h="9475" extrusionOk="0">
                  <a:moveTo>
                    <a:pt x="9921" y="536"/>
                  </a:moveTo>
                  <a:cubicBezTo>
                    <a:pt x="10153" y="536"/>
                    <a:pt x="10349" y="750"/>
                    <a:pt x="10295" y="999"/>
                  </a:cubicBezTo>
                  <a:cubicBezTo>
                    <a:pt x="10260" y="1160"/>
                    <a:pt x="10099" y="1285"/>
                    <a:pt x="9921" y="1285"/>
                  </a:cubicBezTo>
                  <a:lnTo>
                    <a:pt x="9118" y="1285"/>
                  </a:lnTo>
                  <a:cubicBezTo>
                    <a:pt x="9100" y="999"/>
                    <a:pt x="9029" y="750"/>
                    <a:pt x="8939" y="536"/>
                  </a:cubicBezTo>
                  <a:close/>
                  <a:moveTo>
                    <a:pt x="6424" y="2463"/>
                  </a:moveTo>
                  <a:cubicBezTo>
                    <a:pt x="6584" y="2463"/>
                    <a:pt x="6709" y="2587"/>
                    <a:pt x="6709" y="2748"/>
                  </a:cubicBezTo>
                  <a:cubicBezTo>
                    <a:pt x="6709" y="2891"/>
                    <a:pt x="6584" y="3016"/>
                    <a:pt x="6424" y="3016"/>
                  </a:cubicBezTo>
                  <a:cubicBezTo>
                    <a:pt x="6263" y="3016"/>
                    <a:pt x="6138" y="2891"/>
                    <a:pt x="6138" y="2748"/>
                  </a:cubicBezTo>
                  <a:cubicBezTo>
                    <a:pt x="6138" y="2587"/>
                    <a:pt x="6263" y="2463"/>
                    <a:pt x="6424" y="2463"/>
                  </a:cubicBezTo>
                  <a:close/>
                  <a:moveTo>
                    <a:pt x="9582" y="1606"/>
                  </a:moveTo>
                  <a:lnTo>
                    <a:pt x="9582" y="4390"/>
                  </a:lnTo>
                  <a:lnTo>
                    <a:pt x="9064" y="4140"/>
                  </a:lnTo>
                  <a:cubicBezTo>
                    <a:pt x="8975" y="4104"/>
                    <a:pt x="8904" y="4015"/>
                    <a:pt x="8904" y="3908"/>
                  </a:cubicBezTo>
                  <a:lnTo>
                    <a:pt x="8904" y="3248"/>
                  </a:lnTo>
                  <a:cubicBezTo>
                    <a:pt x="8904" y="2944"/>
                    <a:pt x="8939" y="2641"/>
                    <a:pt x="9011" y="2356"/>
                  </a:cubicBezTo>
                  <a:cubicBezTo>
                    <a:pt x="9082" y="2088"/>
                    <a:pt x="9118" y="1838"/>
                    <a:pt x="9118" y="1606"/>
                  </a:cubicBezTo>
                  <a:close/>
                  <a:moveTo>
                    <a:pt x="3141" y="3194"/>
                  </a:moveTo>
                  <a:lnTo>
                    <a:pt x="3141" y="4104"/>
                  </a:lnTo>
                  <a:lnTo>
                    <a:pt x="2373" y="4479"/>
                  </a:lnTo>
                  <a:cubicBezTo>
                    <a:pt x="2320" y="4506"/>
                    <a:pt x="2262" y="4519"/>
                    <a:pt x="2202" y="4519"/>
                  </a:cubicBezTo>
                  <a:cubicBezTo>
                    <a:pt x="2141" y="4519"/>
                    <a:pt x="2079" y="4506"/>
                    <a:pt x="2016" y="4479"/>
                  </a:cubicBezTo>
                  <a:cubicBezTo>
                    <a:pt x="1909" y="4425"/>
                    <a:pt x="1820" y="4336"/>
                    <a:pt x="1784" y="4211"/>
                  </a:cubicBezTo>
                  <a:cubicBezTo>
                    <a:pt x="1784" y="4175"/>
                    <a:pt x="1767" y="4140"/>
                    <a:pt x="1767" y="4104"/>
                  </a:cubicBezTo>
                  <a:cubicBezTo>
                    <a:pt x="1767" y="3926"/>
                    <a:pt x="1874" y="3783"/>
                    <a:pt x="2016" y="3712"/>
                  </a:cubicBezTo>
                  <a:lnTo>
                    <a:pt x="3141" y="3194"/>
                  </a:lnTo>
                  <a:close/>
                  <a:moveTo>
                    <a:pt x="8279" y="321"/>
                  </a:moveTo>
                  <a:cubicBezTo>
                    <a:pt x="8529" y="321"/>
                    <a:pt x="8814" y="803"/>
                    <a:pt x="8814" y="1481"/>
                  </a:cubicBezTo>
                  <a:cubicBezTo>
                    <a:pt x="8814" y="1713"/>
                    <a:pt x="8779" y="1999"/>
                    <a:pt x="8707" y="2284"/>
                  </a:cubicBezTo>
                  <a:cubicBezTo>
                    <a:pt x="8636" y="2605"/>
                    <a:pt x="8600" y="2926"/>
                    <a:pt x="8600" y="3248"/>
                  </a:cubicBezTo>
                  <a:lnTo>
                    <a:pt x="8600" y="3908"/>
                  </a:lnTo>
                  <a:cubicBezTo>
                    <a:pt x="8600" y="4122"/>
                    <a:pt x="8725" y="4318"/>
                    <a:pt x="8922" y="4425"/>
                  </a:cubicBezTo>
                  <a:lnTo>
                    <a:pt x="9546" y="4729"/>
                  </a:lnTo>
                  <a:cubicBezTo>
                    <a:pt x="9689" y="4800"/>
                    <a:pt x="9760" y="4925"/>
                    <a:pt x="9760" y="5068"/>
                  </a:cubicBezTo>
                  <a:lnTo>
                    <a:pt x="9760" y="5175"/>
                  </a:lnTo>
                  <a:lnTo>
                    <a:pt x="8101" y="5175"/>
                  </a:lnTo>
                  <a:cubicBezTo>
                    <a:pt x="8012" y="5175"/>
                    <a:pt x="7940" y="5228"/>
                    <a:pt x="7940" y="5300"/>
                  </a:cubicBezTo>
                  <a:cubicBezTo>
                    <a:pt x="7922" y="5407"/>
                    <a:pt x="7994" y="5478"/>
                    <a:pt x="8101" y="5478"/>
                  </a:cubicBezTo>
                  <a:lnTo>
                    <a:pt x="9760" y="5478"/>
                  </a:lnTo>
                  <a:lnTo>
                    <a:pt x="9760" y="6745"/>
                  </a:lnTo>
                  <a:lnTo>
                    <a:pt x="6780" y="6745"/>
                  </a:lnTo>
                  <a:lnTo>
                    <a:pt x="6780" y="5478"/>
                  </a:lnTo>
                  <a:lnTo>
                    <a:pt x="7351" y="5478"/>
                  </a:lnTo>
                  <a:cubicBezTo>
                    <a:pt x="7423" y="5478"/>
                    <a:pt x="7494" y="5424"/>
                    <a:pt x="7512" y="5353"/>
                  </a:cubicBezTo>
                  <a:cubicBezTo>
                    <a:pt x="7530" y="5264"/>
                    <a:pt x="7458" y="5175"/>
                    <a:pt x="7351" y="5175"/>
                  </a:cubicBezTo>
                  <a:lnTo>
                    <a:pt x="6780" y="5175"/>
                  </a:lnTo>
                  <a:lnTo>
                    <a:pt x="6780" y="5068"/>
                  </a:lnTo>
                  <a:cubicBezTo>
                    <a:pt x="6780" y="4925"/>
                    <a:pt x="6852" y="4800"/>
                    <a:pt x="6995" y="4729"/>
                  </a:cubicBezTo>
                  <a:lnTo>
                    <a:pt x="7637" y="4425"/>
                  </a:lnTo>
                  <a:cubicBezTo>
                    <a:pt x="7833" y="4318"/>
                    <a:pt x="7958" y="4122"/>
                    <a:pt x="7958" y="3908"/>
                  </a:cubicBezTo>
                  <a:lnTo>
                    <a:pt x="7958" y="3248"/>
                  </a:lnTo>
                  <a:cubicBezTo>
                    <a:pt x="7958" y="2926"/>
                    <a:pt x="7922" y="2605"/>
                    <a:pt x="7851" y="2284"/>
                  </a:cubicBezTo>
                  <a:cubicBezTo>
                    <a:pt x="7780" y="1999"/>
                    <a:pt x="7744" y="1713"/>
                    <a:pt x="7744" y="1481"/>
                  </a:cubicBezTo>
                  <a:cubicBezTo>
                    <a:pt x="7744" y="803"/>
                    <a:pt x="8029" y="321"/>
                    <a:pt x="8279" y="321"/>
                  </a:cubicBezTo>
                  <a:close/>
                  <a:moveTo>
                    <a:pt x="1303" y="7244"/>
                  </a:moveTo>
                  <a:lnTo>
                    <a:pt x="1303" y="9171"/>
                  </a:lnTo>
                  <a:lnTo>
                    <a:pt x="339" y="9171"/>
                  </a:lnTo>
                  <a:cubicBezTo>
                    <a:pt x="321" y="9171"/>
                    <a:pt x="304" y="9154"/>
                    <a:pt x="304" y="9136"/>
                  </a:cubicBezTo>
                  <a:lnTo>
                    <a:pt x="304" y="7280"/>
                  </a:lnTo>
                  <a:cubicBezTo>
                    <a:pt x="304" y="7262"/>
                    <a:pt x="321" y="7244"/>
                    <a:pt x="339" y="7244"/>
                  </a:cubicBezTo>
                  <a:close/>
                  <a:moveTo>
                    <a:pt x="2605" y="7244"/>
                  </a:moveTo>
                  <a:lnTo>
                    <a:pt x="2605" y="9171"/>
                  </a:lnTo>
                  <a:lnTo>
                    <a:pt x="1606" y="9171"/>
                  </a:lnTo>
                  <a:lnTo>
                    <a:pt x="1606" y="7244"/>
                  </a:lnTo>
                  <a:close/>
                  <a:moveTo>
                    <a:pt x="7441" y="1606"/>
                  </a:moveTo>
                  <a:cubicBezTo>
                    <a:pt x="7441" y="1838"/>
                    <a:pt x="7476" y="2088"/>
                    <a:pt x="7548" y="2356"/>
                  </a:cubicBezTo>
                  <a:cubicBezTo>
                    <a:pt x="7619" y="2641"/>
                    <a:pt x="7655" y="2944"/>
                    <a:pt x="7655" y="3248"/>
                  </a:cubicBezTo>
                  <a:lnTo>
                    <a:pt x="7655" y="3961"/>
                  </a:lnTo>
                  <a:cubicBezTo>
                    <a:pt x="7655" y="4068"/>
                    <a:pt x="7583" y="4158"/>
                    <a:pt x="7512" y="4193"/>
                  </a:cubicBezTo>
                  <a:lnTo>
                    <a:pt x="6870" y="4497"/>
                  </a:lnTo>
                  <a:cubicBezTo>
                    <a:pt x="6638" y="4622"/>
                    <a:pt x="6477" y="4853"/>
                    <a:pt x="6477" y="5121"/>
                  </a:cubicBezTo>
                  <a:lnTo>
                    <a:pt x="6477" y="6923"/>
                  </a:lnTo>
                  <a:lnTo>
                    <a:pt x="6352" y="8654"/>
                  </a:lnTo>
                  <a:lnTo>
                    <a:pt x="5335" y="8654"/>
                  </a:lnTo>
                  <a:cubicBezTo>
                    <a:pt x="5371" y="8511"/>
                    <a:pt x="5407" y="8368"/>
                    <a:pt x="5407" y="8226"/>
                  </a:cubicBezTo>
                  <a:cubicBezTo>
                    <a:pt x="5407" y="7905"/>
                    <a:pt x="5282" y="7601"/>
                    <a:pt x="5068" y="7369"/>
                  </a:cubicBezTo>
                  <a:cubicBezTo>
                    <a:pt x="5044" y="7335"/>
                    <a:pt x="4999" y="7315"/>
                    <a:pt x="4951" y="7315"/>
                  </a:cubicBezTo>
                  <a:cubicBezTo>
                    <a:pt x="4924" y="7315"/>
                    <a:pt x="4897" y="7321"/>
                    <a:pt x="4871" y="7334"/>
                  </a:cubicBezTo>
                  <a:cubicBezTo>
                    <a:pt x="4782" y="7387"/>
                    <a:pt x="4782" y="7512"/>
                    <a:pt x="4836" y="7583"/>
                  </a:cubicBezTo>
                  <a:cubicBezTo>
                    <a:pt x="5014" y="7762"/>
                    <a:pt x="5103" y="8029"/>
                    <a:pt x="5085" y="8297"/>
                  </a:cubicBezTo>
                  <a:cubicBezTo>
                    <a:pt x="5050" y="8797"/>
                    <a:pt x="4621" y="9171"/>
                    <a:pt x="4122" y="9171"/>
                  </a:cubicBezTo>
                  <a:lnTo>
                    <a:pt x="2944" y="9171"/>
                  </a:lnTo>
                  <a:lnTo>
                    <a:pt x="2944" y="7244"/>
                  </a:lnTo>
                  <a:cubicBezTo>
                    <a:pt x="4140" y="7244"/>
                    <a:pt x="4122" y="7244"/>
                    <a:pt x="4247" y="7262"/>
                  </a:cubicBezTo>
                  <a:cubicBezTo>
                    <a:pt x="4255" y="7264"/>
                    <a:pt x="4262" y="7265"/>
                    <a:pt x="4270" y="7265"/>
                  </a:cubicBezTo>
                  <a:cubicBezTo>
                    <a:pt x="4351" y="7265"/>
                    <a:pt x="4425" y="7183"/>
                    <a:pt x="4425" y="7102"/>
                  </a:cubicBezTo>
                  <a:cubicBezTo>
                    <a:pt x="4425" y="7012"/>
                    <a:pt x="4354" y="6959"/>
                    <a:pt x="4282" y="6959"/>
                  </a:cubicBezTo>
                  <a:cubicBezTo>
                    <a:pt x="4211" y="6941"/>
                    <a:pt x="4153" y="6937"/>
                    <a:pt x="4039" y="6937"/>
                  </a:cubicBezTo>
                  <a:cubicBezTo>
                    <a:pt x="3926" y="6937"/>
                    <a:pt x="3756" y="6941"/>
                    <a:pt x="3462" y="6941"/>
                  </a:cubicBezTo>
                  <a:lnTo>
                    <a:pt x="3462" y="4300"/>
                  </a:lnTo>
                  <a:lnTo>
                    <a:pt x="5978" y="3123"/>
                  </a:lnTo>
                  <a:cubicBezTo>
                    <a:pt x="6085" y="3265"/>
                    <a:pt x="6263" y="3337"/>
                    <a:pt x="6441" y="3337"/>
                  </a:cubicBezTo>
                  <a:cubicBezTo>
                    <a:pt x="6745" y="3319"/>
                    <a:pt x="6995" y="3087"/>
                    <a:pt x="7012" y="2784"/>
                  </a:cubicBezTo>
                  <a:cubicBezTo>
                    <a:pt x="7030" y="2445"/>
                    <a:pt x="6763" y="2159"/>
                    <a:pt x="6424" y="2159"/>
                  </a:cubicBezTo>
                  <a:cubicBezTo>
                    <a:pt x="6102" y="2159"/>
                    <a:pt x="5835" y="2409"/>
                    <a:pt x="5835" y="2748"/>
                  </a:cubicBezTo>
                  <a:cubicBezTo>
                    <a:pt x="5835" y="2784"/>
                    <a:pt x="5835" y="2819"/>
                    <a:pt x="5835" y="2837"/>
                  </a:cubicBezTo>
                  <a:lnTo>
                    <a:pt x="3462" y="3961"/>
                  </a:lnTo>
                  <a:lnTo>
                    <a:pt x="3462" y="1606"/>
                  </a:lnTo>
                  <a:close/>
                  <a:moveTo>
                    <a:pt x="9778" y="7084"/>
                  </a:moveTo>
                  <a:lnTo>
                    <a:pt x="9921" y="8922"/>
                  </a:lnTo>
                  <a:cubicBezTo>
                    <a:pt x="9921" y="8993"/>
                    <a:pt x="9903" y="9046"/>
                    <a:pt x="9849" y="9100"/>
                  </a:cubicBezTo>
                  <a:cubicBezTo>
                    <a:pt x="9814" y="9154"/>
                    <a:pt x="9742" y="9171"/>
                    <a:pt x="9671" y="9171"/>
                  </a:cubicBezTo>
                  <a:lnTo>
                    <a:pt x="9243" y="9171"/>
                  </a:lnTo>
                  <a:lnTo>
                    <a:pt x="9243" y="8422"/>
                  </a:lnTo>
                  <a:cubicBezTo>
                    <a:pt x="9243" y="8333"/>
                    <a:pt x="9189" y="8261"/>
                    <a:pt x="9100" y="8261"/>
                  </a:cubicBezTo>
                  <a:cubicBezTo>
                    <a:pt x="9091" y="8260"/>
                    <a:pt x="9082" y="8259"/>
                    <a:pt x="9073" y="8259"/>
                  </a:cubicBezTo>
                  <a:cubicBezTo>
                    <a:pt x="8997" y="8259"/>
                    <a:pt x="8939" y="8324"/>
                    <a:pt x="8939" y="8404"/>
                  </a:cubicBezTo>
                  <a:lnTo>
                    <a:pt x="8939" y="9171"/>
                  </a:lnTo>
                  <a:lnTo>
                    <a:pt x="8440" y="9171"/>
                  </a:lnTo>
                  <a:lnTo>
                    <a:pt x="8440" y="8422"/>
                  </a:lnTo>
                  <a:cubicBezTo>
                    <a:pt x="8440" y="8333"/>
                    <a:pt x="8386" y="8261"/>
                    <a:pt x="8297" y="8261"/>
                  </a:cubicBezTo>
                  <a:cubicBezTo>
                    <a:pt x="8288" y="8260"/>
                    <a:pt x="8278" y="8259"/>
                    <a:pt x="8269" y="8259"/>
                  </a:cubicBezTo>
                  <a:cubicBezTo>
                    <a:pt x="8190" y="8259"/>
                    <a:pt x="8119" y="8324"/>
                    <a:pt x="8119" y="8404"/>
                  </a:cubicBezTo>
                  <a:lnTo>
                    <a:pt x="8119" y="9171"/>
                  </a:lnTo>
                  <a:lnTo>
                    <a:pt x="7619" y="9171"/>
                  </a:lnTo>
                  <a:lnTo>
                    <a:pt x="7619" y="8422"/>
                  </a:lnTo>
                  <a:cubicBezTo>
                    <a:pt x="7619" y="8333"/>
                    <a:pt x="7566" y="8261"/>
                    <a:pt x="7494" y="8261"/>
                  </a:cubicBezTo>
                  <a:cubicBezTo>
                    <a:pt x="7483" y="8260"/>
                    <a:pt x="7472" y="8259"/>
                    <a:pt x="7462" y="8259"/>
                  </a:cubicBezTo>
                  <a:cubicBezTo>
                    <a:pt x="7373" y="8259"/>
                    <a:pt x="7316" y="8324"/>
                    <a:pt x="7316" y="8404"/>
                  </a:cubicBezTo>
                  <a:lnTo>
                    <a:pt x="7316" y="9171"/>
                  </a:lnTo>
                  <a:lnTo>
                    <a:pt x="6887" y="9171"/>
                  </a:lnTo>
                  <a:cubicBezTo>
                    <a:pt x="6816" y="9171"/>
                    <a:pt x="6763" y="9154"/>
                    <a:pt x="6727" y="9118"/>
                  </a:cubicBezTo>
                  <a:cubicBezTo>
                    <a:pt x="6673" y="9064"/>
                    <a:pt x="6638" y="8993"/>
                    <a:pt x="6638" y="8922"/>
                  </a:cubicBezTo>
                  <a:lnTo>
                    <a:pt x="6780" y="7084"/>
                  </a:lnTo>
                  <a:close/>
                  <a:moveTo>
                    <a:pt x="8279" y="0"/>
                  </a:moveTo>
                  <a:cubicBezTo>
                    <a:pt x="8101" y="0"/>
                    <a:pt x="7958" y="89"/>
                    <a:pt x="7815" y="232"/>
                  </a:cubicBezTo>
                  <a:lnTo>
                    <a:pt x="5835" y="232"/>
                  </a:lnTo>
                  <a:cubicBezTo>
                    <a:pt x="5763" y="232"/>
                    <a:pt x="5692" y="286"/>
                    <a:pt x="5674" y="375"/>
                  </a:cubicBezTo>
                  <a:cubicBezTo>
                    <a:pt x="5674" y="464"/>
                    <a:pt x="5746" y="536"/>
                    <a:pt x="5835" y="536"/>
                  </a:cubicBezTo>
                  <a:lnTo>
                    <a:pt x="7637" y="536"/>
                  </a:lnTo>
                  <a:cubicBezTo>
                    <a:pt x="7530" y="750"/>
                    <a:pt x="7476" y="999"/>
                    <a:pt x="7458" y="1285"/>
                  </a:cubicBezTo>
                  <a:lnTo>
                    <a:pt x="3105" y="1285"/>
                  </a:lnTo>
                  <a:cubicBezTo>
                    <a:pt x="2926" y="1285"/>
                    <a:pt x="2766" y="1160"/>
                    <a:pt x="2730" y="999"/>
                  </a:cubicBezTo>
                  <a:cubicBezTo>
                    <a:pt x="2677" y="750"/>
                    <a:pt x="2855" y="536"/>
                    <a:pt x="3087" y="536"/>
                  </a:cubicBezTo>
                  <a:lnTo>
                    <a:pt x="5103" y="536"/>
                  </a:lnTo>
                  <a:cubicBezTo>
                    <a:pt x="5175" y="536"/>
                    <a:pt x="5246" y="482"/>
                    <a:pt x="5264" y="411"/>
                  </a:cubicBezTo>
                  <a:cubicBezTo>
                    <a:pt x="5282" y="304"/>
                    <a:pt x="5210" y="232"/>
                    <a:pt x="5103" y="232"/>
                  </a:cubicBezTo>
                  <a:lnTo>
                    <a:pt x="3123" y="232"/>
                  </a:lnTo>
                  <a:cubicBezTo>
                    <a:pt x="2784" y="232"/>
                    <a:pt x="2480" y="500"/>
                    <a:pt x="2427" y="821"/>
                  </a:cubicBezTo>
                  <a:cubicBezTo>
                    <a:pt x="2373" y="1231"/>
                    <a:pt x="2694" y="1606"/>
                    <a:pt x="3105" y="1606"/>
                  </a:cubicBezTo>
                  <a:lnTo>
                    <a:pt x="3141" y="1606"/>
                  </a:lnTo>
                  <a:lnTo>
                    <a:pt x="3141" y="2837"/>
                  </a:lnTo>
                  <a:lnTo>
                    <a:pt x="1892" y="3426"/>
                  </a:lnTo>
                  <a:cubicBezTo>
                    <a:pt x="1624" y="3551"/>
                    <a:pt x="1463" y="3819"/>
                    <a:pt x="1463" y="4086"/>
                  </a:cubicBezTo>
                  <a:cubicBezTo>
                    <a:pt x="1463" y="4158"/>
                    <a:pt x="1481" y="4247"/>
                    <a:pt x="1499" y="4300"/>
                  </a:cubicBezTo>
                  <a:cubicBezTo>
                    <a:pt x="1553" y="4514"/>
                    <a:pt x="1713" y="4675"/>
                    <a:pt x="1892" y="4764"/>
                  </a:cubicBezTo>
                  <a:cubicBezTo>
                    <a:pt x="1999" y="4800"/>
                    <a:pt x="2088" y="4818"/>
                    <a:pt x="2195" y="4818"/>
                  </a:cubicBezTo>
                  <a:cubicBezTo>
                    <a:pt x="2302" y="4818"/>
                    <a:pt x="2409" y="4800"/>
                    <a:pt x="2498" y="4746"/>
                  </a:cubicBezTo>
                  <a:lnTo>
                    <a:pt x="3141" y="4461"/>
                  </a:lnTo>
                  <a:lnTo>
                    <a:pt x="3141" y="6923"/>
                  </a:lnTo>
                  <a:lnTo>
                    <a:pt x="339" y="6923"/>
                  </a:lnTo>
                  <a:cubicBezTo>
                    <a:pt x="143" y="6923"/>
                    <a:pt x="0" y="7084"/>
                    <a:pt x="0" y="7280"/>
                  </a:cubicBezTo>
                  <a:lnTo>
                    <a:pt x="0" y="9136"/>
                  </a:lnTo>
                  <a:cubicBezTo>
                    <a:pt x="0" y="9332"/>
                    <a:pt x="143" y="9475"/>
                    <a:pt x="339" y="9475"/>
                  </a:cubicBezTo>
                  <a:lnTo>
                    <a:pt x="4122" y="9475"/>
                  </a:lnTo>
                  <a:cubicBezTo>
                    <a:pt x="4550" y="9475"/>
                    <a:pt x="4925" y="9278"/>
                    <a:pt x="5157" y="8957"/>
                  </a:cubicBezTo>
                  <a:lnTo>
                    <a:pt x="6334" y="8957"/>
                  </a:lnTo>
                  <a:cubicBezTo>
                    <a:pt x="6352" y="9100"/>
                    <a:pt x="6406" y="9207"/>
                    <a:pt x="6495" y="9314"/>
                  </a:cubicBezTo>
                  <a:cubicBezTo>
                    <a:pt x="6584" y="9421"/>
                    <a:pt x="6727" y="9475"/>
                    <a:pt x="6887" y="9475"/>
                  </a:cubicBezTo>
                  <a:lnTo>
                    <a:pt x="9689" y="9475"/>
                  </a:lnTo>
                  <a:cubicBezTo>
                    <a:pt x="9849" y="9475"/>
                    <a:pt x="9992" y="9421"/>
                    <a:pt x="10099" y="9314"/>
                  </a:cubicBezTo>
                  <a:cubicBezTo>
                    <a:pt x="10206" y="9207"/>
                    <a:pt x="10242" y="9046"/>
                    <a:pt x="10242" y="8904"/>
                  </a:cubicBezTo>
                  <a:lnTo>
                    <a:pt x="10099" y="6941"/>
                  </a:lnTo>
                  <a:lnTo>
                    <a:pt x="10099" y="5085"/>
                  </a:lnTo>
                  <a:cubicBezTo>
                    <a:pt x="10099" y="4907"/>
                    <a:pt x="10010" y="4729"/>
                    <a:pt x="9885" y="4604"/>
                  </a:cubicBezTo>
                  <a:lnTo>
                    <a:pt x="9885" y="1606"/>
                  </a:lnTo>
                  <a:lnTo>
                    <a:pt x="9956" y="1606"/>
                  </a:lnTo>
                  <a:cubicBezTo>
                    <a:pt x="10224" y="1606"/>
                    <a:pt x="10510" y="1410"/>
                    <a:pt x="10617" y="1160"/>
                  </a:cubicBezTo>
                  <a:cubicBezTo>
                    <a:pt x="10795" y="678"/>
                    <a:pt x="10420" y="232"/>
                    <a:pt x="9921" y="232"/>
                  </a:cubicBezTo>
                  <a:lnTo>
                    <a:pt x="8725" y="232"/>
                  </a:lnTo>
                  <a:cubicBezTo>
                    <a:pt x="8600" y="89"/>
                    <a:pt x="8440" y="0"/>
                    <a:pt x="8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5720693" y="3571346"/>
              <a:ext cx="41460" cy="41460"/>
            </a:xfrm>
            <a:custGeom>
              <a:avLst/>
              <a:gdLst/>
              <a:ahLst/>
              <a:cxnLst/>
              <a:rect l="l" t="t" r="r" b="b"/>
              <a:pathLst>
                <a:path w="1178" h="1178" extrusionOk="0">
                  <a:moveTo>
                    <a:pt x="589" y="321"/>
                  </a:moveTo>
                  <a:cubicBezTo>
                    <a:pt x="732" y="321"/>
                    <a:pt x="857" y="428"/>
                    <a:pt x="857" y="589"/>
                  </a:cubicBezTo>
                  <a:cubicBezTo>
                    <a:pt x="857" y="732"/>
                    <a:pt x="732" y="857"/>
                    <a:pt x="589" y="857"/>
                  </a:cubicBezTo>
                  <a:cubicBezTo>
                    <a:pt x="428" y="857"/>
                    <a:pt x="303" y="732"/>
                    <a:pt x="303" y="589"/>
                  </a:cubicBezTo>
                  <a:cubicBezTo>
                    <a:pt x="303" y="428"/>
                    <a:pt x="428" y="321"/>
                    <a:pt x="589" y="321"/>
                  </a:cubicBezTo>
                  <a:close/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cubicBezTo>
                    <a:pt x="0" y="910"/>
                    <a:pt x="268" y="1178"/>
                    <a:pt x="589" y="1178"/>
                  </a:cubicBezTo>
                  <a:cubicBezTo>
                    <a:pt x="910" y="1178"/>
                    <a:pt x="1178" y="910"/>
                    <a:pt x="1178" y="589"/>
                  </a:cubicBezTo>
                  <a:cubicBezTo>
                    <a:pt x="1178" y="268"/>
                    <a:pt x="910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" name="Google Shape;1255;p51"/>
          <p:cNvGrpSpPr/>
          <p:nvPr/>
        </p:nvGrpSpPr>
        <p:grpSpPr>
          <a:xfrm>
            <a:off x="3196863" y="3283064"/>
            <a:ext cx="312778" cy="374334"/>
            <a:chOff x="3196863" y="3283064"/>
            <a:chExt cx="312778" cy="374334"/>
          </a:xfrm>
        </p:grpSpPr>
        <p:sp>
          <p:nvSpPr>
            <p:cNvPr id="1256" name="Google Shape;1256;p51"/>
            <p:cNvSpPr/>
            <p:nvPr/>
          </p:nvSpPr>
          <p:spPr>
            <a:xfrm>
              <a:off x="3243954" y="3306328"/>
              <a:ext cx="12600" cy="11333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79" y="0"/>
                  </a:moveTo>
                  <a:cubicBezTo>
                    <a:pt x="90" y="0"/>
                    <a:pt x="19" y="54"/>
                    <a:pt x="19" y="143"/>
                  </a:cubicBezTo>
                  <a:cubicBezTo>
                    <a:pt x="1" y="232"/>
                    <a:pt x="72" y="322"/>
                    <a:pt x="161" y="322"/>
                  </a:cubicBezTo>
                  <a:lnTo>
                    <a:pt x="197" y="322"/>
                  </a:lnTo>
                  <a:cubicBezTo>
                    <a:pt x="286" y="322"/>
                    <a:pt x="358" y="232"/>
                    <a:pt x="340" y="143"/>
                  </a:cubicBezTo>
                  <a:cubicBezTo>
                    <a:pt x="340" y="54"/>
                    <a:pt x="26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3243954" y="3400509"/>
              <a:ext cx="12600" cy="11368"/>
            </a:xfrm>
            <a:custGeom>
              <a:avLst/>
              <a:gdLst/>
              <a:ahLst/>
              <a:cxnLst/>
              <a:rect l="l" t="t" r="r" b="b"/>
              <a:pathLst>
                <a:path w="358" h="323" extrusionOk="0">
                  <a:moveTo>
                    <a:pt x="161" y="1"/>
                  </a:moveTo>
                  <a:cubicBezTo>
                    <a:pt x="72" y="1"/>
                    <a:pt x="1" y="90"/>
                    <a:pt x="19" y="179"/>
                  </a:cubicBezTo>
                  <a:cubicBezTo>
                    <a:pt x="19" y="251"/>
                    <a:pt x="90" y="322"/>
                    <a:pt x="179" y="322"/>
                  </a:cubicBezTo>
                  <a:cubicBezTo>
                    <a:pt x="268" y="322"/>
                    <a:pt x="340" y="251"/>
                    <a:pt x="340" y="179"/>
                  </a:cubicBezTo>
                  <a:cubicBezTo>
                    <a:pt x="358" y="90"/>
                    <a:pt x="286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3361399" y="3306328"/>
              <a:ext cx="12600" cy="11333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79" y="0"/>
                  </a:moveTo>
                  <a:cubicBezTo>
                    <a:pt x="107" y="0"/>
                    <a:pt x="36" y="54"/>
                    <a:pt x="18" y="143"/>
                  </a:cubicBezTo>
                  <a:cubicBezTo>
                    <a:pt x="0" y="232"/>
                    <a:pt x="90" y="322"/>
                    <a:pt x="179" y="322"/>
                  </a:cubicBezTo>
                  <a:lnTo>
                    <a:pt x="197" y="322"/>
                  </a:lnTo>
                  <a:cubicBezTo>
                    <a:pt x="286" y="322"/>
                    <a:pt x="357" y="232"/>
                    <a:pt x="357" y="143"/>
                  </a:cubicBezTo>
                  <a:cubicBezTo>
                    <a:pt x="339" y="54"/>
                    <a:pt x="268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3361399" y="3400509"/>
              <a:ext cx="12600" cy="11368"/>
            </a:xfrm>
            <a:custGeom>
              <a:avLst/>
              <a:gdLst/>
              <a:ahLst/>
              <a:cxnLst/>
              <a:rect l="l" t="t" r="r" b="b"/>
              <a:pathLst>
                <a:path w="358" h="323" extrusionOk="0">
                  <a:moveTo>
                    <a:pt x="179" y="1"/>
                  </a:moveTo>
                  <a:cubicBezTo>
                    <a:pt x="90" y="1"/>
                    <a:pt x="0" y="90"/>
                    <a:pt x="18" y="179"/>
                  </a:cubicBezTo>
                  <a:cubicBezTo>
                    <a:pt x="36" y="251"/>
                    <a:pt x="107" y="322"/>
                    <a:pt x="179" y="322"/>
                  </a:cubicBezTo>
                  <a:lnTo>
                    <a:pt x="197" y="322"/>
                  </a:lnTo>
                  <a:cubicBezTo>
                    <a:pt x="268" y="322"/>
                    <a:pt x="339" y="251"/>
                    <a:pt x="357" y="179"/>
                  </a:cubicBezTo>
                  <a:cubicBezTo>
                    <a:pt x="357" y="90"/>
                    <a:pt x="286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3196863" y="3283064"/>
              <a:ext cx="312778" cy="374334"/>
            </a:xfrm>
            <a:custGeom>
              <a:avLst/>
              <a:gdLst/>
              <a:ahLst/>
              <a:cxnLst/>
              <a:rect l="l" t="t" r="r" b="b"/>
              <a:pathLst>
                <a:path w="8887" h="10636" extrusionOk="0">
                  <a:moveTo>
                    <a:pt x="1517" y="322"/>
                  </a:moveTo>
                  <a:cubicBezTo>
                    <a:pt x="1785" y="322"/>
                    <a:pt x="1999" y="537"/>
                    <a:pt x="1999" y="804"/>
                  </a:cubicBezTo>
                  <a:cubicBezTo>
                    <a:pt x="1999" y="1072"/>
                    <a:pt x="1785" y="1304"/>
                    <a:pt x="1517" y="1304"/>
                  </a:cubicBezTo>
                  <a:cubicBezTo>
                    <a:pt x="1250" y="1304"/>
                    <a:pt x="1035" y="1072"/>
                    <a:pt x="1035" y="804"/>
                  </a:cubicBezTo>
                  <a:cubicBezTo>
                    <a:pt x="1035" y="537"/>
                    <a:pt x="1250" y="322"/>
                    <a:pt x="1517" y="322"/>
                  </a:cubicBezTo>
                  <a:close/>
                  <a:moveTo>
                    <a:pt x="4854" y="322"/>
                  </a:moveTo>
                  <a:cubicBezTo>
                    <a:pt x="5121" y="322"/>
                    <a:pt x="5353" y="537"/>
                    <a:pt x="5353" y="804"/>
                  </a:cubicBezTo>
                  <a:cubicBezTo>
                    <a:pt x="5353" y="1072"/>
                    <a:pt x="5121" y="1304"/>
                    <a:pt x="4854" y="1304"/>
                  </a:cubicBezTo>
                  <a:cubicBezTo>
                    <a:pt x="4586" y="1304"/>
                    <a:pt x="4372" y="1072"/>
                    <a:pt x="4372" y="804"/>
                  </a:cubicBezTo>
                  <a:cubicBezTo>
                    <a:pt x="4372" y="537"/>
                    <a:pt x="4586" y="322"/>
                    <a:pt x="4854" y="322"/>
                  </a:cubicBezTo>
                  <a:close/>
                  <a:moveTo>
                    <a:pt x="1517" y="2999"/>
                  </a:moveTo>
                  <a:cubicBezTo>
                    <a:pt x="1785" y="2999"/>
                    <a:pt x="1999" y="3231"/>
                    <a:pt x="1999" y="3498"/>
                  </a:cubicBezTo>
                  <a:cubicBezTo>
                    <a:pt x="1999" y="3766"/>
                    <a:pt x="1785" y="3980"/>
                    <a:pt x="1517" y="3980"/>
                  </a:cubicBezTo>
                  <a:cubicBezTo>
                    <a:pt x="1250" y="3980"/>
                    <a:pt x="1035" y="3766"/>
                    <a:pt x="1035" y="3498"/>
                  </a:cubicBezTo>
                  <a:cubicBezTo>
                    <a:pt x="1035" y="3231"/>
                    <a:pt x="1250" y="2999"/>
                    <a:pt x="1517" y="2999"/>
                  </a:cubicBezTo>
                  <a:close/>
                  <a:moveTo>
                    <a:pt x="4854" y="2999"/>
                  </a:moveTo>
                  <a:cubicBezTo>
                    <a:pt x="5121" y="2999"/>
                    <a:pt x="5353" y="3231"/>
                    <a:pt x="5353" y="3498"/>
                  </a:cubicBezTo>
                  <a:cubicBezTo>
                    <a:pt x="5353" y="3766"/>
                    <a:pt x="5121" y="3980"/>
                    <a:pt x="4854" y="3980"/>
                  </a:cubicBezTo>
                  <a:cubicBezTo>
                    <a:pt x="4586" y="3980"/>
                    <a:pt x="4372" y="3766"/>
                    <a:pt x="4372" y="3498"/>
                  </a:cubicBezTo>
                  <a:cubicBezTo>
                    <a:pt x="4372" y="3231"/>
                    <a:pt x="4586" y="2999"/>
                    <a:pt x="4854" y="2999"/>
                  </a:cubicBezTo>
                  <a:close/>
                  <a:moveTo>
                    <a:pt x="3409" y="2303"/>
                  </a:moveTo>
                  <a:lnTo>
                    <a:pt x="3409" y="6906"/>
                  </a:lnTo>
                  <a:lnTo>
                    <a:pt x="2998" y="6906"/>
                  </a:lnTo>
                  <a:lnTo>
                    <a:pt x="2998" y="2303"/>
                  </a:lnTo>
                  <a:close/>
                  <a:moveTo>
                    <a:pt x="3391" y="7228"/>
                  </a:moveTo>
                  <a:lnTo>
                    <a:pt x="3391" y="7531"/>
                  </a:lnTo>
                  <a:lnTo>
                    <a:pt x="2677" y="7531"/>
                  </a:lnTo>
                  <a:lnTo>
                    <a:pt x="2677" y="7228"/>
                  </a:lnTo>
                  <a:close/>
                  <a:moveTo>
                    <a:pt x="3409" y="7834"/>
                  </a:moveTo>
                  <a:lnTo>
                    <a:pt x="3409" y="9172"/>
                  </a:lnTo>
                  <a:lnTo>
                    <a:pt x="2998" y="9172"/>
                  </a:lnTo>
                  <a:lnTo>
                    <a:pt x="2998" y="7834"/>
                  </a:lnTo>
                  <a:close/>
                  <a:moveTo>
                    <a:pt x="5496" y="9458"/>
                  </a:moveTo>
                  <a:cubicBezTo>
                    <a:pt x="5478" y="9601"/>
                    <a:pt x="5496" y="9743"/>
                    <a:pt x="5550" y="9868"/>
                  </a:cubicBezTo>
                  <a:lnTo>
                    <a:pt x="2160" y="9868"/>
                  </a:lnTo>
                  <a:cubicBezTo>
                    <a:pt x="2213" y="9743"/>
                    <a:pt x="2231" y="9601"/>
                    <a:pt x="2213" y="9458"/>
                  </a:cubicBezTo>
                  <a:close/>
                  <a:moveTo>
                    <a:pt x="8565" y="9458"/>
                  </a:moveTo>
                  <a:lnTo>
                    <a:pt x="8565" y="9868"/>
                  </a:lnTo>
                  <a:lnTo>
                    <a:pt x="7602" y="9868"/>
                  </a:lnTo>
                  <a:cubicBezTo>
                    <a:pt x="7655" y="9743"/>
                    <a:pt x="7673" y="9601"/>
                    <a:pt x="7673" y="9458"/>
                  </a:cubicBezTo>
                  <a:close/>
                  <a:moveTo>
                    <a:pt x="6567" y="8744"/>
                  </a:moveTo>
                  <a:cubicBezTo>
                    <a:pt x="7013" y="8744"/>
                    <a:pt x="7352" y="9101"/>
                    <a:pt x="7352" y="9529"/>
                  </a:cubicBezTo>
                  <a:cubicBezTo>
                    <a:pt x="7352" y="9975"/>
                    <a:pt x="7013" y="10314"/>
                    <a:pt x="6567" y="10314"/>
                  </a:cubicBezTo>
                  <a:cubicBezTo>
                    <a:pt x="6138" y="10314"/>
                    <a:pt x="5782" y="9975"/>
                    <a:pt x="5782" y="9529"/>
                  </a:cubicBezTo>
                  <a:cubicBezTo>
                    <a:pt x="5782" y="9101"/>
                    <a:pt x="6138" y="8744"/>
                    <a:pt x="6567" y="8744"/>
                  </a:cubicBezTo>
                  <a:close/>
                  <a:moveTo>
                    <a:pt x="1555" y="1"/>
                  </a:moveTo>
                  <a:cubicBezTo>
                    <a:pt x="1106" y="1"/>
                    <a:pt x="732" y="351"/>
                    <a:pt x="732" y="804"/>
                  </a:cubicBezTo>
                  <a:cubicBezTo>
                    <a:pt x="732" y="1197"/>
                    <a:pt x="1000" y="1518"/>
                    <a:pt x="1374" y="1589"/>
                  </a:cubicBezTo>
                  <a:lnTo>
                    <a:pt x="1374" y="2000"/>
                  </a:lnTo>
                  <a:lnTo>
                    <a:pt x="1178" y="2000"/>
                  </a:lnTo>
                  <a:cubicBezTo>
                    <a:pt x="1089" y="2000"/>
                    <a:pt x="1018" y="2053"/>
                    <a:pt x="1018" y="2125"/>
                  </a:cubicBezTo>
                  <a:cubicBezTo>
                    <a:pt x="1000" y="2232"/>
                    <a:pt x="1071" y="2303"/>
                    <a:pt x="1178" y="2303"/>
                  </a:cubicBezTo>
                  <a:lnTo>
                    <a:pt x="1374" y="2303"/>
                  </a:lnTo>
                  <a:lnTo>
                    <a:pt x="1374" y="2713"/>
                  </a:lnTo>
                  <a:cubicBezTo>
                    <a:pt x="1000" y="2785"/>
                    <a:pt x="714" y="3124"/>
                    <a:pt x="732" y="3534"/>
                  </a:cubicBezTo>
                  <a:cubicBezTo>
                    <a:pt x="750" y="3927"/>
                    <a:pt x="1071" y="4266"/>
                    <a:pt x="1464" y="4284"/>
                  </a:cubicBezTo>
                  <a:cubicBezTo>
                    <a:pt x="1485" y="4285"/>
                    <a:pt x="1506" y="4286"/>
                    <a:pt x="1527" y="4286"/>
                  </a:cubicBezTo>
                  <a:cubicBezTo>
                    <a:pt x="1978" y="4286"/>
                    <a:pt x="2320" y="3924"/>
                    <a:pt x="2320" y="3481"/>
                  </a:cubicBezTo>
                  <a:cubicBezTo>
                    <a:pt x="2320" y="3106"/>
                    <a:pt x="2052" y="2785"/>
                    <a:pt x="1678" y="2713"/>
                  </a:cubicBezTo>
                  <a:lnTo>
                    <a:pt x="1678" y="2303"/>
                  </a:lnTo>
                  <a:lnTo>
                    <a:pt x="2677" y="2303"/>
                  </a:lnTo>
                  <a:lnTo>
                    <a:pt x="2677" y="6906"/>
                  </a:lnTo>
                  <a:cubicBezTo>
                    <a:pt x="2516" y="6906"/>
                    <a:pt x="2391" y="7031"/>
                    <a:pt x="2391" y="7192"/>
                  </a:cubicBezTo>
                  <a:lnTo>
                    <a:pt x="2391" y="7549"/>
                  </a:lnTo>
                  <a:cubicBezTo>
                    <a:pt x="2391" y="7709"/>
                    <a:pt x="2516" y="7834"/>
                    <a:pt x="2677" y="7834"/>
                  </a:cubicBezTo>
                  <a:lnTo>
                    <a:pt x="2677" y="9155"/>
                  </a:lnTo>
                  <a:lnTo>
                    <a:pt x="2177" y="9155"/>
                  </a:lnTo>
                  <a:cubicBezTo>
                    <a:pt x="2017" y="8726"/>
                    <a:pt x="1606" y="8423"/>
                    <a:pt x="1142" y="8423"/>
                  </a:cubicBezTo>
                  <a:cubicBezTo>
                    <a:pt x="1071" y="8423"/>
                    <a:pt x="1000" y="8423"/>
                    <a:pt x="946" y="8441"/>
                  </a:cubicBezTo>
                  <a:cubicBezTo>
                    <a:pt x="857" y="8441"/>
                    <a:pt x="803" y="8512"/>
                    <a:pt x="803" y="8584"/>
                  </a:cubicBezTo>
                  <a:cubicBezTo>
                    <a:pt x="803" y="8680"/>
                    <a:pt x="875" y="8747"/>
                    <a:pt x="954" y="8747"/>
                  </a:cubicBezTo>
                  <a:cubicBezTo>
                    <a:pt x="963" y="8747"/>
                    <a:pt x="973" y="8746"/>
                    <a:pt x="982" y="8744"/>
                  </a:cubicBezTo>
                  <a:cubicBezTo>
                    <a:pt x="1035" y="8726"/>
                    <a:pt x="1089" y="8726"/>
                    <a:pt x="1142" y="8726"/>
                  </a:cubicBezTo>
                  <a:cubicBezTo>
                    <a:pt x="1606" y="8726"/>
                    <a:pt x="1981" y="9137"/>
                    <a:pt x="1928" y="9618"/>
                  </a:cubicBezTo>
                  <a:cubicBezTo>
                    <a:pt x="1892" y="9975"/>
                    <a:pt x="1589" y="10261"/>
                    <a:pt x="1232" y="10314"/>
                  </a:cubicBezTo>
                  <a:cubicBezTo>
                    <a:pt x="1201" y="10318"/>
                    <a:pt x="1170" y="10319"/>
                    <a:pt x="1140" y="10319"/>
                  </a:cubicBezTo>
                  <a:cubicBezTo>
                    <a:pt x="699" y="10319"/>
                    <a:pt x="340" y="9963"/>
                    <a:pt x="340" y="9529"/>
                  </a:cubicBezTo>
                  <a:cubicBezTo>
                    <a:pt x="340" y="9369"/>
                    <a:pt x="393" y="9208"/>
                    <a:pt x="482" y="9065"/>
                  </a:cubicBezTo>
                  <a:cubicBezTo>
                    <a:pt x="518" y="9012"/>
                    <a:pt x="518" y="8923"/>
                    <a:pt x="482" y="8869"/>
                  </a:cubicBezTo>
                  <a:cubicBezTo>
                    <a:pt x="451" y="8838"/>
                    <a:pt x="409" y="8824"/>
                    <a:pt x="368" y="8824"/>
                  </a:cubicBezTo>
                  <a:cubicBezTo>
                    <a:pt x="315" y="8824"/>
                    <a:pt x="263" y="8847"/>
                    <a:pt x="233" y="8887"/>
                  </a:cubicBezTo>
                  <a:cubicBezTo>
                    <a:pt x="72" y="9137"/>
                    <a:pt x="1" y="9422"/>
                    <a:pt x="54" y="9726"/>
                  </a:cubicBezTo>
                  <a:cubicBezTo>
                    <a:pt x="125" y="10172"/>
                    <a:pt x="500" y="10528"/>
                    <a:pt x="946" y="10618"/>
                  </a:cubicBezTo>
                  <a:cubicBezTo>
                    <a:pt x="1006" y="10628"/>
                    <a:pt x="1065" y="10632"/>
                    <a:pt x="1124" y="10632"/>
                  </a:cubicBezTo>
                  <a:cubicBezTo>
                    <a:pt x="1485" y="10632"/>
                    <a:pt x="1817" y="10451"/>
                    <a:pt x="2017" y="10189"/>
                  </a:cubicBezTo>
                  <a:lnTo>
                    <a:pt x="5692" y="10189"/>
                  </a:lnTo>
                  <a:cubicBezTo>
                    <a:pt x="5889" y="10457"/>
                    <a:pt x="6210" y="10636"/>
                    <a:pt x="6567" y="10636"/>
                  </a:cubicBezTo>
                  <a:cubicBezTo>
                    <a:pt x="6941" y="10636"/>
                    <a:pt x="7245" y="10457"/>
                    <a:pt x="7459" y="10189"/>
                  </a:cubicBezTo>
                  <a:lnTo>
                    <a:pt x="8654" y="10189"/>
                  </a:lnTo>
                  <a:cubicBezTo>
                    <a:pt x="8779" y="10189"/>
                    <a:pt x="8886" y="10082"/>
                    <a:pt x="8886" y="9958"/>
                  </a:cubicBezTo>
                  <a:lnTo>
                    <a:pt x="8886" y="9369"/>
                  </a:lnTo>
                  <a:cubicBezTo>
                    <a:pt x="8886" y="9244"/>
                    <a:pt x="8779" y="9155"/>
                    <a:pt x="8654" y="9155"/>
                  </a:cubicBezTo>
                  <a:lnTo>
                    <a:pt x="8476" y="9155"/>
                  </a:lnTo>
                  <a:lnTo>
                    <a:pt x="8476" y="7442"/>
                  </a:lnTo>
                  <a:cubicBezTo>
                    <a:pt x="8476" y="7388"/>
                    <a:pt x="8458" y="7317"/>
                    <a:pt x="8422" y="7281"/>
                  </a:cubicBezTo>
                  <a:lnTo>
                    <a:pt x="7637" y="6121"/>
                  </a:lnTo>
                  <a:cubicBezTo>
                    <a:pt x="7584" y="6032"/>
                    <a:pt x="7494" y="5979"/>
                    <a:pt x="7387" y="5979"/>
                  </a:cubicBezTo>
                  <a:lnTo>
                    <a:pt x="6299" y="5979"/>
                  </a:lnTo>
                  <a:cubicBezTo>
                    <a:pt x="6228" y="5979"/>
                    <a:pt x="6156" y="6032"/>
                    <a:pt x="6138" y="6103"/>
                  </a:cubicBezTo>
                  <a:cubicBezTo>
                    <a:pt x="6138" y="6211"/>
                    <a:pt x="6210" y="6282"/>
                    <a:pt x="6299" y="6282"/>
                  </a:cubicBezTo>
                  <a:lnTo>
                    <a:pt x="7387" y="6282"/>
                  </a:lnTo>
                  <a:lnTo>
                    <a:pt x="8155" y="7442"/>
                  </a:lnTo>
                  <a:lnTo>
                    <a:pt x="8155" y="9155"/>
                  </a:lnTo>
                  <a:lnTo>
                    <a:pt x="7619" y="9155"/>
                  </a:lnTo>
                  <a:cubicBezTo>
                    <a:pt x="7459" y="8726"/>
                    <a:pt x="7048" y="8423"/>
                    <a:pt x="6584" y="8423"/>
                  </a:cubicBezTo>
                  <a:cubicBezTo>
                    <a:pt x="6103" y="8423"/>
                    <a:pt x="5692" y="8726"/>
                    <a:pt x="5550" y="9155"/>
                  </a:cubicBezTo>
                  <a:lnTo>
                    <a:pt x="3712" y="9155"/>
                  </a:lnTo>
                  <a:lnTo>
                    <a:pt x="3712" y="6282"/>
                  </a:lnTo>
                  <a:lnTo>
                    <a:pt x="5567" y="6282"/>
                  </a:lnTo>
                  <a:cubicBezTo>
                    <a:pt x="5657" y="6282"/>
                    <a:pt x="5728" y="6228"/>
                    <a:pt x="5728" y="6157"/>
                  </a:cubicBezTo>
                  <a:cubicBezTo>
                    <a:pt x="5746" y="6050"/>
                    <a:pt x="5675" y="5979"/>
                    <a:pt x="5585" y="5979"/>
                  </a:cubicBezTo>
                  <a:lnTo>
                    <a:pt x="3694" y="5979"/>
                  </a:lnTo>
                  <a:lnTo>
                    <a:pt x="3694" y="2303"/>
                  </a:lnTo>
                  <a:lnTo>
                    <a:pt x="4711" y="2303"/>
                  </a:lnTo>
                  <a:lnTo>
                    <a:pt x="4711" y="2713"/>
                  </a:lnTo>
                  <a:cubicBezTo>
                    <a:pt x="4336" y="2785"/>
                    <a:pt x="4051" y="3124"/>
                    <a:pt x="4069" y="3534"/>
                  </a:cubicBezTo>
                  <a:cubicBezTo>
                    <a:pt x="4087" y="3927"/>
                    <a:pt x="4408" y="4266"/>
                    <a:pt x="4818" y="4284"/>
                  </a:cubicBezTo>
                  <a:cubicBezTo>
                    <a:pt x="4839" y="4285"/>
                    <a:pt x="4859" y="4286"/>
                    <a:pt x="4879" y="4286"/>
                  </a:cubicBezTo>
                  <a:cubicBezTo>
                    <a:pt x="5316" y="4286"/>
                    <a:pt x="5675" y="3924"/>
                    <a:pt x="5675" y="3481"/>
                  </a:cubicBezTo>
                  <a:cubicBezTo>
                    <a:pt x="5675" y="3106"/>
                    <a:pt x="5389" y="2785"/>
                    <a:pt x="5032" y="2713"/>
                  </a:cubicBezTo>
                  <a:lnTo>
                    <a:pt x="5032" y="2303"/>
                  </a:lnTo>
                  <a:lnTo>
                    <a:pt x="5228" y="2303"/>
                  </a:lnTo>
                  <a:cubicBezTo>
                    <a:pt x="5300" y="2303"/>
                    <a:pt x="5371" y="2249"/>
                    <a:pt x="5389" y="2160"/>
                  </a:cubicBezTo>
                  <a:cubicBezTo>
                    <a:pt x="5389" y="2071"/>
                    <a:pt x="5318" y="2000"/>
                    <a:pt x="5228" y="2000"/>
                  </a:cubicBezTo>
                  <a:lnTo>
                    <a:pt x="5032" y="2000"/>
                  </a:lnTo>
                  <a:lnTo>
                    <a:pt x="5032" y="1589"/>
                  </a:lnTo>
                  <a:cubicBezTo>
                    <a:pt x="5407" y="1518"/>
                    <a:pt x="5692" y="1179"/>
                    <a:pt x="5675" y="769"/>
                  </a:cubicBezTo>
                  <a:cubicBezTo>
                    <a:pt x="5639" y="358"/>
                    <a:pt x="5318" y="37"/>
                    <a:pt x="4925" y="1"/>
                  </a:cubicBezTo>
                  <a:cubicBezTo>
                    <a:pt x="4914" y="1"/>
                    <a:pt x="4903" y="1"/>
                    <a:pt x="4892" y="1"/>
                  </a:cubicBezTo>
                  <a:cubicBezTo>
                    <a:pt x="4443" y="1"/>
                    <a:pt x="4069" y="351"/>
                    <a:pt x="4069" y="804"/>
                  </a:cubicBezTo>
                  <a:cubicBezTo>
                    <a:pt x="4069" y="1197"/>
                    <a:pt x="4354" y="1518"/>
                    <a:pt x="4711" y="1589"/>
                  </a:cubicBezTo>
                  <a:lnTo>
                    <a:pt x="4711" y="2000"/>
                  </a:lnTo>
                  <a:lnTo>
                    <a:pt x="1678" y="2000"/>
                  </a:lnTo>
                  <a:lnTo>
                    <a:pt x="1678" y="1589"/>
                  </a:lnTo>
                  <a:cubicBezTo>
                    <a:pt x="2070" y="1518"/>
                    <a:pt x="2338" y="1179"/>
                    <a:pt x="2320" y="769"/>
                  </a:cubicBezTo>
                  <a:cubicBezTo>
                    <a:pt x="2302" y="358"/>
                    <a:pt x="1981" y="37"/>
                    <a:pt x="1589" y="1"/>
                  </a:cubicBezTo>
                  <a:cubicBezTo>
                    <a:pt x="1577" y="1"/>
                    <a:pt x="1566" y="1"/>
                    <a:pt x="1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3410989" y="3601473"/>
              <a:ext cx="34597" cy="3456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483" y="304"/>
                  </a:moveTo>
                  <a:cubicBezTo>
                    <a:pt x="590" y="304"/>
                    <a:pt x="661" y="393"/>
                    <a:pt x="661" y="482"/>
                  </a:cubicBezTo>
                  <a:cubicBezTo>
                    <a:pt x="661" y="589"/>
                    <a:pt x="590" y="661"/>
                    <a:pt x="483" y="661"/>
                  </a:cubicBezTo>
                  <a:cubicBezTo>
                    <a:pt x="393" y="661"/>
                    <a:pt x="304" y="589"/>
                    <a:pt x="304" y="482"/>
                  </a:cubicBezTo>
                  <a:cubicBezTo>
                    <a:pt x="304" y="393"/>
                    <a:pt x="393" y="304"/>
                    <a:pt x="483" y="304"/>
                  </a:cubicBezTo>
                  <a:close/>
                  <a:moveTo>
                    <a:pt x="483" y="1"/>
                  </a:moveTo>
                  <a:cubicBezTo>
                    <a:pt x="215" y="1"/>
                    <a:pt x="1" y="215"/>
                    <a:pt x="1" y="482"/>
                  </a:cubicBezTo>
                  <a:cubicBezTo>
                    <a:pt x="1" y="750"/>
                    <a:pt x="215" y="982"/>
                    <a:pt x="483" y="982"/>
                  </a:cubicBezTo>
                  <a:cubicBezTo>
                    <a:pt x="750" y="982"/>
                    <a:pt x="982" y="750"/>
                    <a:pt x="982" y="482"/>
                  </a:cubicBezTo>
                  <a:cubicBezTo>
                    <a:pt x="982" y="215"/>
                    <a:pt x="750" y="1"/>
                    <a:pt x="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1"/>
            <p:cNvSpPr/>
            <p:nvPr/>
          </p:nvSpPr>
          <p:spPr>
            <a:xfrm>
              <a:off x="3219458" y="3601473"/>
              <a:ext cx="34597" cy="34561"/>
            </a:xfrm>
            <a:custGeom>
              <a:avLst/>
              <a:gdLst/>
              <a:ahLst/>
              <a:cxnLst/>
              <a:rect l="l" t="t" r="r" b="b"/>
              <a:pathLst>
                <a:path w="983" h="982" extrusionOk="0">
                  <a:moveTo>
                    <a:pt x="500" y="304"/>
                  </a:moveTo>
                  <a:cubicBezTo>
                    <a:pt x="590" y="304"/>
                    <a:pt x="679" y="393"/>
                    <a:pt x="679" y="482"/>
                  </a:cubicBezTo>
                  <a:cubicBezTo>
                    <a:pt x="679" y="589"/>
                    <a:pt x="590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1"/>
                  </a:moveTo>
                  <a:cubicBezTo>
                    <a:pt x="233" y="1"/>
                    <a:pt x="1" y="215"/>
                    <a:pt x="1" y="482"/>
                  </a:cubicBezTo>
                  <a:cubicBezTo>
                    <a:pt x="1" y="750"/>
                    <a:pt x="233" y="982"/>
                    <a:pt x="500" y="982"/>
                  </a:cubicBezTo>
                  <a:cubicBezTo>
                    <a:pt x="768" y="982"/>
                    <a:pt x="982" y="750"/>
                    <a:pt x="982" y="482"/>
                  </a:cubicBezTo>
                  <a:cubicBezTo>
                    <a:pt x="982" y="215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3399691" y="3519820"/>
              <a:ext cx="55291" cy="40861"/>
            </a:xfrm>
            <a:custGeom>
              <a:avLst/>
              <a:gdLst/>
              <a:ahLst/>
              <a:cxnLst/>
              <a:rect l="l" t="t" r="r" b="b"/>
              <a:pathLst>
                <a:path w="1571" h="1161" extrusionOk="0">
                  <a:moveTo>
                    <a:pt x="1250" y="304"/>
                  </a:moveTo>
                  <a:lnTo>
                    <a:pt x="1250" y="840"/>
                  </a:lnTo>
                  <a:lnTo>
                    <a:pt x="322" y="840"/>
                  </a:lnTo>
                  <a:lnTo>
                    <a:pt x="322" y="304"/>
                  </a:lnTo>
                  <a:close/>
                  <a:moveTo>
                    <a:pt x="251" y="1"/>
                  </a:moveTo>
                  <a:cubicBezTo>
                    <a:pt x="108" y="1"/>
                    <a:pt x="1" y="108"/>
                    <a:pt x="1" y="233"/>
                  </a:cubicBezTo>
                  <a:lnTo>
                    <a:pt x="1" y="911"/>
                  </a:lnTo>
                  <a:cubicBezTo>
                    <a:pt x="1" y="1054"/>
                    <a:pt x="108" y="1161"/>
                    <a:pt x="251" y="1161"/>
                  </a:cubicBezTo>
                  <a:lnTo>
                    <a:pt x="1321" y="1161"/>
                  </a:lnTo>
                  <a:cubicBezTo>
                    <a:pt x="1464" y="1161"/>
                    <a:pt x="1571" y="1054"/>
                    <a:pt x="1571" y="911"/>
                  </a:cubicBezTo>
                  <a:lnTo>
                    <a:pt x="1571" y="233"/>
                  </a:lnTo>
                  <a:cubicBezTo>
                    <a:pt x="1571" y="108"/>
                    <a:pt x="1464" y="1"/>
                    <a:pt x="1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3346934" y="3519820"/>
              <a:ext cx="29564" cy="10734"/>
            </a:xfrm>
            <a:custGeom>
              <a:avLst/>
              <a:gdLst/>
              <a:ahLst/>
              <a:cxnLst/>
              <a:rect l="l" t="t" r="r" b="b"/>
              <a:pathLst>
                <a:path w="840" h="305" extrusionOk="0">
                  <a:moveTo>
                    <a:pt x="179" y="1"/>
                  </a:moveTo>
                  <a:cubicBezTo>
                    <a:pt x="108" y="1"/>
                    <a:pt x="37" y="55"/>
                    <a:pt x="19" y="126"/>
                  </a:cubicBezTo>
                  <a:cubicBezTo>
                    <a:pt x="1" y="233"/>
                    <a:pt x="72" y="304"/>
                    <a:pt x="179" y="304"/>
                  </a:cubicBezTo>
                  <a:lnTo>
                    <a:pt x="679" y="304"/>
                  </a:lnTo>
                  <a:cubicBezTo>
                    <a:pt x="750" y="304"/>
                    <a:pt x="822" y="251"/>
                    <a:pt x="840" y="162"/>
                  </a:cubicBezTo>
                  <a:cubicBezTo>
                    <a:pt x="840" y="72"/>
                    <a:pt x="768" y="1"/>
                    <a:pt x="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3346934" y="3542451"/>
              <a:ext cx="29564" cy="10699"/>
            </a:xfrm>
            <a:custGeom>
              <a:avLst/>
              <a:gdLst/>
              <a:ahLst/>
              <a:cxnLst/>
              <a:rect l="l" t="t" r="r" b="b"/>
              <a:pathLst>
                <a:path w="840" h="304" extrusionOk="0">
                  <a:moveTo>
                    <a:pt x="179" y="0"/>
                  </a:moveTo>
                  <a:cubicBezTo>
                    <a:pt x="108" y="0"/>
                    <a:pt x="37" y="54"/>
                    <a:pt x="19" y="125"/>
                  </a:cubicBezTo>
                  <a:cubicBezTo>
                    <a:pt x="1" y="232"/>
                    <a:pt x="72" y="304"/>
                    <a:pt x="179" y="304"/>
                  </a:cubicBezTo>
                  <a:lnTo>
                    <a:pt x="679" y="304"/>
                  </a:lnTo>
                  <a:cubicBezTo>
                    <a:pt x="750" y="304"/>
                    <a:pt x="822" y="250"/>
                    <a:pt x="840" y="179"/>
                  </a:cubicBezTo>
                  <a:cubicBezTo>
                    <a:pt x="840" y="72"/>
                    <a:pt x="768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51"/>
          <p:cNvGrpSpPr/>
          <p:nvPr/>
        </p:nvGrpSpPr>
        <p:grpSpPr>
          <a:xfrm>
            <a:off x="7235343" y="3283275"/>
            <a:ext cx="338505" cy="374123"/>
            <a:chOff x="7235343" y="3283275"/>
            <a:chExt cx="338505" cy="374123"/>
          </a:xfrm>
        </p:grpSpPr>
        <p:sp>
          <p:nvSpPr>
            <p:cNvPr id="1267" name="Google Shape;1267;p51"/>
            <p:cNvSpPr/>
            <p:nvPr/>
          </p:nvSpPr>
          <p:spPr>
            <a:xfrm>
              <a:off x="7448871" y="3441969"/>
              <a:ext cx="124977" cy="215429"/>
            </a:xfrm>
            <a:custGeom>
              <a:avLst/>
              <a:gdLst/>
              <a:ahLst/>
              <a:cxnLst/>
              <a:rect l="l" t="t" r="r" b="b"/>
              <a:pathLst>
                <a:path w="3551" h="6121" extrusionOk="0">
                  <a:moveTo>
                    <a:pt x="2445" y="304"/>
                  </a:moveTo>
                  <a:lnTo>
                    <a:pt x="2445" y="679"/>
                  </a:lnTo>
                  <a:lnTo>
                    <a:pt x="1071" y="679"/>
                  </a:lnTo>
                  <a:lnTo>
                    <a:pt x="1071" y="304"/>
                  </a:lnTo>
                  <a:close/>
                  <a:moveTo>
                    <a:pt x="2052" y="4729"/>
                  </a:moveTo>
                  <a:lnTo>
                    <a:pt x="2052" y="5799"/>
                  </a:lnTo>
                  <a:lnTo>
                    <a:pt x="1481" y="5799"/>
                  </a:lnTo>
                  <a:lnTo>
                    <a:pt x="1481" y="4729"/>
                  </a:lnTo>
                  <a:close/>
                  <a:moveTo>
                    <a:pt x="1017" y="1"/>
                  </a:moveTo>
                  <a:cubicBezTo>
                    <a:pt x="874" y="1"/>
                    <a:pt x="767" y="108"/>
                    <a:pt x="767" y="250"/>
                  </a:cubicBezTo>
                  <a:lnTo>
                    <a:pt x="767" y="679"/>
                  </a:lnTo>
                  <a:lnTo>
                    <a:pt x="250" y="679"/>
                  </a:lnTo>
                  <a:cubicBezTo>
                    <a:pt x="107" y="679"/>
                    <a:pt x="0" y="803"/>
                    <a:pt x="0" y="946"/>
                  </a:cubicBezTo>
                  <a:lnTo>
                    <a:pt x="0" y="5853"/>
                  </a:lnTo>
                  <a:cubicBezTo>
                    <a:pt x="0" y="5996"/>
                    <a:pt x="107" y="6121"/>
                    <a:pt x="250" y="6121"/>
                  </a:cubicBezTo>
                  <a:lnTo>
                    <a:pt x="3372" y="6121"/>
                  </a:lnTo>
                  <a:cubicBezTo>
                    <a:pt x="3462" y="6121"/>
                    <a:pt x="3551" y="6049"/>
                    <a:pt x="3551" y="5960"/>
                  </a:cubicBezTo>
                  <a:lnTo>
                    <a:pt x="3551" y="2320"/>
                  </a:lnTo>
                  <a:cubicBezTo>
                    <a:pt x="3551" y="2284"/>
                    <a:pt x="3533" y="2267"/>
                    <a:pt x="3497" y="2249"/>
                  </a:cubicBezTo>
                  <a:cubicBezTo>
                    <a:pt x="3458" y="2215"/>
                    <a:pt x="3417" y="2201"/>
                    <a:pt x="3380" y="2201"/>
                  </a:cubicBezTo>
                  <a:cubicBezTo>
                    <a:pt x="3297" y="2201"/>
                    <a:pt x="3230" y="2270"/>
                    <a:pt x="3230" y="2356"/>
                  </a:cubicBezTo>
                  <a:lnTo>
                    <a:pt x="3230" y="5799"/>
                  </a:lnTo>
                  <a:lnTo>
                    <a:pt x="2355" y="5799"/>
                  </a:lnTo>
                  <a:lnTo>
                    <a:pt x="2355" y="4675"/>
                  </a:lnTo>
                  <a:cubicBezTo>
                    <a:pt x="2355" y="4533"/>
                    <a:pt x="2248" y="4408"/>
                    <a:pt x="2106" y="4408"/>
                  </a:cubicBezTo>
                  <a:lnTo>
                    <a:pt x="1445" y="4408"/>
                  </a:lnTo>
                  <a:cubicBezTo>
                    <a:pt x="1303" y="4408"/>
                    <a:pt x="1178" y="4533"/>
                    <a:pt x="1178" y="4675"/>
                  </a:cubicBezTo>
                  <a:lnTo>
                    <a:pt x="1178" y="5799"/>
                  </a:lnTo>
                  <a:lnTo>
                    <a:pt x="303" y="5799"/>
                  </a:lnTo>
                  <a:lnTo>
                    <a:pt x="303" y="982"/>
                  </a:lnTo>
                  <a:lnTo>
                    <a:pt x="3230" y="982"/>
                  </a:lnTo>
                  <a:lnTo>
                    <a:pt x="3230" y="1624"/>
                  </a:lnTo>
                  <a:cubicBezTo>
                    <a:pt x="3230" y="1713"/>
                    <a:pt x="3301" y="1785"/>
                    <a:pt x="3390" y="1785"/>
                  </a:cubicBezTo>
                  <a:cubicBezTo>
                    <a:pt x="3479" y="1785"/>
                    <a:pt x="3551" y="1713"/>
                    <a:pt x="3551" y="1624"/>
                  </a:cubicBezTo>
                  <a:lnTo>
                    <a:pt x="3551" y="946"/>
                  </a:lnTo>
                  <a:cubicBezTo>
                    <a:pt x="3551" y="803"/>
                    <a:pt x="3426" y="679"/>
                    <a:pt x="3283" y="679"/>
                  </a:cubicBezTo>
                  <a:lnTo>
                    <a:pt x="2748" y="679"/>
                  </a:lnTo>
                  <a:lnTo>
                    <a:pt x="2748" y="250"/>
                  </a:lnTo>
                  <a:cubicBezTo>
                    <a:pt x="2748" y="108"/>
                    <a:pt x="2641" y="1"/>
                    <a:pt x="2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7235343" y="3283275"/>
              <a:ext cx="191566" cy="284340"/>
            </a:xfrm>
            <a:custGeom>
              <a:avLst/>
              <a:gdLst/>
              <a:ahLst/>
              <a:cxnLst/>
              <a:rect l="l" t="t" r="r" b="b"/>
              <a:pathLst>
                <a:path w="5443" h="8079" extrusionOk="0">
                  <a:moveTo>
                    <a:pt x="4266" y="4952"/>
                  </a:moveTo>
                  <a:cubicBezTo>
                    <a:pt x="4278" y="4952"/>
                    <a:pt x="4289" y="4953"/>
                    <a:pt x="4301" y="4956"/>
                  </a:cubicBezTo>
                  <a:cubicBezTo>
                    <a:pt x="4336" y="4973"/>
                    <a:pt x="4390" y="4991"/>
                    <a:pt x="4408" y="5027"/>
                  </a:cubicBezTo>
                  <a:cubicBezTo>
                    <a:pt x="4426" y="5080"/>
                    <a:pt x="4443" y="5116"/>
                    <a:pt x="4426" y="5170"/>
                  </a:cubicBezTo>
                  <a:lnTo>
                    <a:pt x="4390" y="5366"/>
                  </a:lnTo>
                  <a:cubicBezTo>
                    <a:pt x="4336" y="5348"/>
                    <a:pt x="4301" y="5330"/>
                    <a:pt x="4247" y="5312"/>
                  </a:cubicBezTo>
                  <a:cubicBezTo>
                    <a:pt x="4176" y="5295"/>
                    <a:pt x="4122" y="5295"/>
                    <a:pt x="4051" y="5295"/>
                  </a:cubicBezTo>
                  <a:lnTo>
                    <a:pt x="4087" y="5098"/>
                  </a:lnTo>
                  <a:cubicBezTo>
                    <a:pt x="4102" y="5005"/>
                    <a:pt x="4186" y="4952"/>
                    <a:pt x="4266" y="4952"/>
                  </a:cubicBezTo>
                  <a:close/>
                  <a:moveTo>
                    <a:pt x="3944" y="5598"/>
                  </a:moveTo>
                  <a:cubicBezTo>
                    <a:pt x="4033" y="5598"/>
                    <a:pt x="4104" y="5598"/>
                    <a:pt x="4176" y="5616"/>
                  </a:cubicBezTo>
                  <a:cubicBezTo>
                    <a:pt x="4765" y="5741"/>
                    <a:pt x="5139" y="6329"/>
                    <a:pt x="5014" y="6918"/>
                  </a:cubicBezTo>
                  <a:cubicBezTo>
                    <a:pt x="4961" y="7186"/>
                    <a:pt x="4782" y="7436"/>
                    <a:pt x="4551" y="7596"/>
                  </a:cubicBezTo>
                  <a:cubicBezTo>
                    <a:pt x="4374" y="7710"/>
                    <a:pt x="4179" y="7770"/>
                    <a:pt x="3979" y="7770"/>
                  </a:cubicBezTo>
                  <a:cubicBezTo>
                    <a:pt x="3896" y="7770"/>
                    <a:pt x="3813" y="7760"/>
                    <a:pt x="3730" y="7739"/>
                  </a:cubicBezTo>
                  <a:cubicBezTo>
                    <a:pt x="3141" y="7614"/>
                    <a:pt x="2766" y="7043"/>
                    <a:pt x="2891" y="6454"/>
                  </a:cubicBezTo>
                  <a:cubicBezTo>
                    <a:pt x="2945" y="6169"/>
                    <a:pt x="3123" y="5937"/>
                    <a:pt x="3355" y="5776"/>
                  </a:cubicBezTo>
                  <a:cubicBezTo>
                    <a:pt x="3516" y="5669"/>
                    <a:pt x="3694" y="5616"/>
                    <a:pt x="3855" y="5598"/>
                  </a:cubicBezTo>
                  <a:close/>
                  <a:moveTo>
                    <a:pt x="4304" y="1"/>
                  </a:moveTo>
                  <a:cubicBezTo>
                    <a:pt x="4109" y="1"/>
                    <a:pt x="3912" y="50"/>
                    <a:pt x="3730" y="156"/>
                  </a:cubicBezTo>
                  <a:cubicBezTo>
                    <a:pt x="3462" y="299"/>
                    <a:pt x="3284" y="548"/>
                    <a:pt x="3194" y="852"/>
                  </a:cubicBezTo>
                  <a:cubicBezTo>
                    <a:pt x="3194" y="905"/>
                    <a:pt x="3177" y="959"/>
                    <a:pt x="3177" y="995"/>
                  </a:cubicBezTo>
                  <a:lnTo>
                    <a:pt x="2302" y="1512"/>
                  </a:lnTo>
                  <a:cubicBezTo>
                    <a:pt x="2231" y="1548"/>
                    <a:pt x="2195" y="1637"/>
                    <a:pt x="2249" y="1726"/>
                  </a:cubicBezTo>
                  <a:cubicBezTo>
                    <a:pt x="2267" y="1762"/>
                    <a:pt x="2320" y="1797"/>
                    <a:pt x="2374" y="1797"/>
                  </a:cubicBezTo>
                  <a:cubicBezTo>
                    <a:pt x="2409" y="1797"/>
                    <a:pt x="2427" y="1797"/>
                    <a:pt x="2463" y="1780"/>
                  </a:cubicBezTo>
                  <a:lnTo>
                    <a:pt x="3177" y="1351"/>
                  </a:lnTo>
                  <a:cubicBezTo>
                    <a:pt x="3212" y="1476"/>
                    <a:pt x="3248" y="1601"/>
                    <a:pt x="3319" y="1726"/>
                  </a:cubicBezTo>
                  <a:cubicBezTo>
                    <a:pt x="3391" y="1833"/>
                    <a:pt x="3462" y="1940"/>
                    <a:pt x="3569" y="2012"/>
                  </a:cubicBezTo>
                  <a:lnTo>
                    <a:pt x="322" y="3885"/>
                  </a:lnTo>
                  <a:lnTo>
                    <a:pt x="322" y="3011"/>
                  </a:lnTo>
                  <a:lnTo>
                    <a:pt x="1821" y="2136"/>
                  </a:lnTo>
                  <a:cubicBezTo>
                    <a:pt x="1892" y="2101"/>
                    <a:pt x="1928" y="1994"/>
                    <a:pt x="1874" y="1922"/>
                  </a:cubicBezTo>
                  <a:cubicBezTo>
                    <a:pt x="1850" y="1875"/>
                    <a:pt x="1803" y="1851"/>
                    <a:pt x="1747" y="1851"/>
                  </a:cubicBezTo>
                  <a:cubicBezTo>
                    <a:pt x="1719" y="1851"/>
                    <a:pt x="1690" y="1857"/>
                    <a:pt x="1660" y="1869"/>
                  </a:cubicBezTo>
                  <a:lnTo>
                    <a:pt x="126" y="2761"/>
                  </a:lnTo>
                  <a:cubicBezTo>
                    <a:pt x="54" y="2797"/>
                    <a:pt x="1" y="2886"/>
                    <a:pt x="1" y="2975"/>
                  </a:cubicBezTo>
                  <a:lnTo>
                    <a:pt x="1" y="3974"/>
                  </a:lnTo>
                  <a:cubicBezTo>
                    <a:pt x="1" y="4063"/>
                    <a:pt x="36" y="4153"/>
                    <a:pt x="108" y="4188"/>
                  </a:cubicBezTo>
                  <a:cubicBezTo>
                    <a:pt x="161" y="4224"/>
                    <a:pt x="215" y="4242"/>
                    <a:pt x="268" y="4242"/>
                  </a:cubicBezTo>
                  <a:cubicBezTo>
                    <a:pt x="304" y="4242"/>
                    <a:pt x="357" y="4224"/>
                    <a:pt x="393" y="4206"/>
                  </a:cubicBezTo>
                  <a:lnTo>
                    <a:pt x="3872" y="2208"/>
                  </a:lnTo>
                  <a:cubicBezTo>
                    <a:pt x="4015" y="2261"/>
                    <a:pt x="4158" y="2297"/>
                    <a:pt x="4319" y="2297"/>
                  </a:cubicBezTo>
                  <a:cubicBezTo>
                    <a:pt x="4479" y="2297"/>
                    <a:pt x="4658" y="2261"/>
                    <a:pt x="4818" y="2172"/>
                  </a:cubicBezTo>
                  <a:lnTo>
                    <a:pt x="4818" y="2172"/>
                  </a:lnTo>
                  <a:cubicBezTo>
                    <a:pt x="5086" y="2975"/>
                    <a:pt x="4943" y="3992"/>
                    <a:pt x="4461" y="4688"/>
                  </a:cubicBezTo>
                  <a:cubicBezTo>
                    <a:pt x="4426" y="4670"/>
                    <a:pt x="4390" y="4670"/>
                    <a:pt x="4354" y="4652"/>
                  </a:cubicBezTo>
                  <a:cubicBezTo>
                    <a:pt x="4320" y="4645"/>
                    <a:pt x="4285" y="4642"/>
                    <a:pt x="4252" y="4642"/>
                  </a:cubicBezTo>
                  <a:cubicBezTo>
                    <a:pt x="4025" y="4642"/>
                    <a:pt x="3830" y="4794"/>
                    <a:pt x="3783" y="5027"/>
                  </a:cubicBezTo>
                  <a:lnTo>
                    <a:pt x="3712" y="5312"/>
                  </a:lnTo>
                  <a:cubicBezTo>
                    <a:pt x="3533" y="5330"/>
                    <a:pt x="3355" y="5402"/>
                    <a:pt x="3177" y="5509"/>
                  </a:cubicBezTo>
                  <a:cubicBezTo>
                    <a:pt x="2873" y="5723"/>
                    <a:pt x="2659" y="6026"/>
                    <a:pt x="2570" y="6401"/>
                  </a:cubicBezTo>
                  <a:cubicBezTo>
                    <a:pt x="2409" y="7150"/>
                    <a:pt x="2891" y="7882"/>
                    <a:pt x="3658" y="8042"/>
                  </a:cubicBezTo>
                  <a:cubicBezTo>
                    <a:pt x="3748" y="8078"/>
                    <a:pt x="3855" y="8078"/>
                    <a:pt x="3944" y="8078"/>
                  </a:cubicBezTo>
                  <a:cubicBezTo>
                    <a:pt x="4211" y="8078"/>
                    <a:pt x="4479" y="8007"/>
                    <a:pt x="4711" y="7864"/>
                  </a:cubicBezTo>
                  <a:cubicBezTo>
                    <a:pt x="5014" y="7650"/>
                    <a:pt x="5229" y="7346"/>
                    <a:pt x="5318" y="6972"/>
                  </a:cubicBezTo>
                  <a:cubicBezTo>
                    <a:pt x="5443" y="6383"/>
                    <a:pt x="5157" y="5794"/>
                    <a:pt x="4675" y="5491"/>
                  </a:cubicBezTo>
                  <a:lnTo>
                    <a:pt x="4729" y="5223"/>
                  </a:lnTo>
                  <a:cubicBezTo>
                    <a:pt x="4747" y="5116"/>
                    <a:pt x="4729" y="5009"/>
                    <a:pt x="4693" y="4920"/>
                  </a:cubicBezTo>
                  <a:cubicBezTo>
                    <a:pt x="5264" y="4099"/>
                    <a:pt x="5425" y="2904"/>
                    <a:pt x="5086" y="1994"/>
                  </a:cubicBezTo>
                  <a:cubicBezTo>
                    <a:pt x="5193" y="1887"/>
                    <a:pt x="5282" y="1762"/>
                    <a:pt x="5353" y="1637"/>
                  </a:cubicBezTo>
                  <a:cubicBezTo>
                    <a:pt x="5371" y="1565"/>
                    <a:pt x="5371" y="1476"/>
                    <a:pt x="5300" y="1441"/>
                  </a:cubicBezTo>
                  <a:cubicBezTo>
                    <a:pt x="5267" y="1414"/>
                    <a:pt x="5232" y="1403"/>
                    <a:pt x="5199" y="1403"/>
                  </a:cubicBezTo>
                  <a:cubicBezTo>
                    <a:pt x="5142" y="1403"/>
                    <a:pt x="5091" y="1438"/>
                    <a:pt x="5068" y="1494"/>
                  </a:cubicBezTo>
                  <a:cubicBezTo>
                    <a:pt x="4997" y="1655"/>
                    <a:pt x="4872" y="1780"/>
                    <a:pt x="4729" y="1869"/>
                  </a:cubicBezTo>
                  <a:cubicBezTo>
                    <a:pt x="4595" y="1945"/>
                    <a:pt x="4451" y="1981"/>
                    <a:pt x="4310" y="1981"/>
                  </a:cubicBezTo>
                  <a:cubicBezTo>
                    <a:pt x="4020" y="1981"/>
                    <a:pt x="3743" y="1829"/>
                    <a:pt x="3587" y="1565"/>
                  </a:cubicBezTo>
                  <a:cubicBezTo>
                    <a:pt x="3355" y="1173"/>
                    <a:pt x="3498" y="655"/>
                    <a:pt x="3890" y="424"/>
                  </a:cubicBezTo>
                  <a:cubicBezTo>
                    <a:pt x="4019" y="348"/>
                    <a:pt x="4161" y="312"/>
                    <a:pt x="4302" y="312"/>
                  </a:cubicBezTo>
                  <a:cubicBezTo>
                    <a:pt x="4591" y="312"/>
                    <a:pt x="4876" y="463"/>
                    <a:pt x="5032" y="727"/>
                  </a:cubicBezTo>
                  <a:cubicBezTo>
                    <a:pt x="5068" y="780"/>
                    <a:pt x="5086" y="834"/>
                    <a:pt x="5104" y="887"/>
                  </a:cubicBezTo>
                  <a:cubicBezTo>
                    <a:pt x="5121" y="959"/>
                    <a:pt x="5193" y="995"/>
                    <a:pt x="5282" y="995"/>
                  </a:cubicBezTo>
                  <a:cubicBezTo>
                    <a:pt x="5371" y="977"/>
                    <a:pt x="5425" y="870"/>
                    <a:pt x="5389" y="780"/>
                  </a:cubicBezTo>
                  <a:cubicBezTo>
                    <a:pt x="5371" y="709"/>
                    <a:pt x="5336" y="638"/>
                    <a:pt x="5300" y="566"/>
                  </a:cubicBezTo>
                  <a:cubicBezTo>
                    <a:pt x="5084" y="207"/>
                    <a:pt x="4700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51"/>
            <p:cNvGrpSpPr/>
            <p:nvPr/>
          </p:nvGrpSpPr>
          <p:grpSpPr>
            <a:xfrm>
              <a:off x="7282434" y="3305201"/>
              <a:ext cx="263153" cy="274345"/>
              <a:chOff x="7282434" y="3305201"/>
              <a:chExt cx="263153" cy="274345"/>
            </a:xfrm>
          </p:grpSpPr>
          <p:sp>
            <p:nvSpPr>
              <p:cNvPr id="1270" name="Google Shape;1270;p51"/>
              <p:cNvSpPr/>
              <p:nvPr/>
            </p:nvSpPr>
            <p:spPr>
              <a:xfrm>
                <a:off x="7475866" y="3545583"/>
                <a:ext cx="69721" cy="33963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965" extrusionOk="0">
                    <a:moveTo>
                      <a:pt x="1678" y="304"/>
                    </a:moveTo>
                    <a:lnTo>
                      <a:pt x="1678" y="661"/>
                    </a:lnTo>
                    <a:lnTo>
                      <a:pt x="304" y="661"/>
                    </a:lnTo>
                    <a:lnTo>
                      <a:pt x="304" y="304"/>
                    </a:lnTo>
                    <a:close/>
                    <a:moveTo>
                      <a:pt x="250" y="1"/>
                    </a:moveTo>
                    <a:cubicBezTo>
                      <a:pt x="107" y="1"/>
                      <a:pt x="0" y="108"/>
                      <a:pt x="0" y="250"/>
                    </a:cubicBezTo>
                    <a:lnTo>
                      <a:pt x="0" y="714"/>
                    </a:lnTo>
                    <a:cubicBezTo>
                      <a:pt x="0" y="857"/>
                      <a:pt x="107" y="964"/>
                      <a:pt x="250" y="964"/>
                    </a:cubicBezTo>
                    <a:lnTo>
                      <a:pt x="1731" y="964"/>
                    </a:lnTo>
                    <a:cubicBezTo>
                      <a:pt x="1874" y="964"/>
                      <a:pt x="1981" y="857"/>
                      <a:pt x="1981" y="714"/>
                    </a:cubicBezTo>
                    <a:lnTo>
                      <a:pt x="1981" y="250"/>
                    </a:lnTo>
                    <a:cubicBezTo>
                      <a:pt x="1981" y="108"/>
                      <a:pt x="1874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51"/>
              <p:cNvSpPr/>
              <p:nvPr/>
            </p:nvSpPr>
            <p:spPr>
              <a:xfrm>
                <a:off x="7475866" y="3495360"/>
                <a:ext cx="69721" cy="33928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964" extrusionOk="0">
                    <a:moveTo>
                      <a:pt x="1678" y="303"/>
                    </a:moveTo>
                    <a:lnTo>
                      <a:pt x="1678" y="660"/>
                    </a:lnTo>
                    <a:lnTo>
                      <a:pt x="304" y="660"/>
                    </a:lnTo>
                    <a:lnTo>
                      <a:pt x="304" y="303"/>
                    </a:lnTo>
                    <a:close/>
                    <a:moveTo>
                      <a:pt x="250" y="0"/>
                    </a:moveTo>
                    <a:cubicBezTo>
                      <a:pt x="107" y="0"/>
                      <a:pt x="0" y="107"/>
                      <a:pt x="0" y="250"/>
                    </a:cubicBezTo>
                    <a:lnTo>
                      <a:pt x="0" y="714"/>
                    </a:lnTo>
                    <a:cubicBezTo>
                      <a:pt x="0" y="857"/>
                      <a:pt x="107" y="964"/>
                      <a:pt x="250" y="964"/>
                    </a:cubicBezTo>
                    <a:lnTo>
                      <a:pt x="1731" y="964"/>
                    </a:lnTo>
                    <a:cubicBezTo>
                      <a:pt x="1874" y="964"/>
                      <a:pt x="1981" y="857"/>
                      <a:pt x="1981" y="714"/>
                    </a:cubicBezTo>
                    <a:lnTo>
                      <a:pt x="1981" y="250"/>
                    </a:lnTo>
                    <a:cubicBezTo>
                      <a:pt x="1981" y="107"/>
                      <a:pt x="1874" y="0"/>
                      <a:pt x="17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51"/>
              <p:cNvSpPr/>
              <p:nvPr/>
            </p:nvSpPr>
            <p:spPr>
              <a:xfrm>
                <a:off x="7282434" y="3487652"/>
                <a:ext cx="15134" cy="253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719" extrusionOk="0">
                    <a:moveTo>
                      <a:pt x="249" y="1"/>
                    </a:moveTo>
                    <a:cubicBezTo>
                      <a:pt x="187" y="1"/>
                      <a:pt x="120" y="38"/>
                      <a:pt x="90" y="112"/>
                    </a:cubicBezTo>
                    <a:cubicBezTo>
                      <a:pt x="72" y="183"/>
                      <a:pt x="54" y="255"/>
                      <a:pt x="37" y="326"/>
                    </a:cubicBezTo>
                    <a:cubicBezTo>
                      <a:pt x="19" y="398"/>
                      <a:pt x="19" y="469"/>
                      <a:pt x="1" y="558"/>
                    </a:cubicBezTo>
                    <a:cubicBezTo>
                      <a:pt x="1" y="630"/>
                      <a:pt x="54" y="719"/>
                      <a:pt x="144" y="719"/>
                    </a:cubicBezTo>
                    <a:lnTo>
                      <a:pt x="161" y="719"/>
                    </a:lnTo>
                    <a:cubicBezTo>
                      <a:pt x="233" y="719"/>
                      <a:pt x="304" y="665"/>
                      <a:pt x="304" y="594"/>
                    </a:cubicBezTo>
                    <a:cubicBezTo>
                      <a:pt x="322" y="522"/>
                      <a:pt x="340" y="451"/>
                      <a:pt x="340" y="398"/>
                    </a:cubicBezTo>
                    <a:cubicBezTo>
                      <a:pt x="358" y="326"/>
                      <a:pt x="376" y="273"/>
                      <a:pt x="393" y="201"/>
                    </a:cubicBezTo>
                    <a:cubicBezTo>
                      <a:pt x="429" y="112"/>
                      <a:pt x="376" y="41"/>
                      <a:pt x="286" y="5"/>
                    </a:cubicBezTo>
                    <a:cubicBezTo>
                      <a:pt x="274" y="2"/>
                      <a:pt x="262" y="1"/>
                      <a:pt x="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51"/>
              <p:cNvSpPr/>
              <p:nvPr/>
            </p:nvSpPr>
            <p:spPr>
              <a:xfrm>
                <a:off x="7301299" y="3476671"/>
                <a:ext cx="23264" cy="5764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638" extrusionOk="0">
                    <a:moveTo>
                      <a:pt x="477" y="0"/>
                    </a:moveTo>
                    <a:cubicBezTo>
                      <a:pt x="426" y="0"/>
                      <a:pt x="379" y="24"/>
                      <a:pt x="357" y="67"/>
                    </a:cubicBezTo>
                    <a:cubicBezTo>
                      <a:pt x="214" y="281"/>
                      <a:pt x="125" y="513"/>
                      <a:pt x="71" y="763"/>
                    </a:cubicBezTo>
                    <a:cubicBezTo>
                      <a:pt x="18" y="1013"/>
                      <a:pt x="0" y="1263"/>
                      <a:pt x="54" y="1512"/>
                    </a:cubicBezTo>
                    <a:cubicBezTo>
                      <a:pt x="54" y="1584"/>
                      <a:pt x="125" y="1637"/>
                      <a:pt x="196" y="1637"/>
                    </a:cubicBezTo>
                    <a:lnTo>
                      <a:pt x="232" y="1637"/>
                    </a:lnTo>
                    <a:cubicBezTo>
                      <a:pt x="303" y="1620"/>
                      <a:pt x="375" y="1548"/>
                      <a:pt x="357" y="1459"/>
                    </a:cubicBezTo>
                    <a:cubicBezTo>
                      <a:pt x="321" y="1245"/>
                      <a:pt x="321" y="1031"/>
                      <a:pt x="375" y="817"/>
                    </a:cubicBezTo>
                    <a:cubicBezTo>
                      <a:pt x="410" y="620"/>
                      <a:pt x="500" y="424"/>
                      <a:pt x="607" y="246"/>
                    </a:cubicBezTo>
                    <a:cubicBezTo>
                      <a:pt x="660" y="174"/>
                      <a:pt x="642" y="67"/>
                      <a:pt x="571" y="32"/>
                    </a:cubicBezTo>
                    <a:cubicBezTo>
                      <a:pt x="543" y="10"/>
                      <a:pt x="509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51"/>
              <p:cNvSpPr/>
              <p:nvPr/>
            </p:nvSpPr>
            <p:spPr>
              <a:xfrm>
                <a:off x="7366585" y="3305201"/>
                <a:ext cx="39594" cy="36849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047" extrusionOk="0">
                    <a:moveTo>
                      <a:pt x="643" y="318"/>
                    </a:moveTo>
                    <a:cubicBezTo>
                      <a:pt x="697" y="336"/>
                      <a:pt x="750" y="372"/>
                      <a:pt x="768" y="425"/>
                    </a:cubicBezTo>
                    <a:cubicBezTo>
                      <a:pt x="804" y="461"/>
                      <a:pt x="804" y="514"/>
                      <a:pt x="786" y="568"/>
                    </a:cubicBezTo>
                    <a:cubicBezTo>
                      <a:pt x="768" y="621"/>
                      <a:pt x="750" y="675"/>
                      <a:pt x="697" y="711"/>
                    </a:cubicBezTo>
                    <a:cubicBezTo>
                      <a:pt x="643" y="728"/>
                      <a:pt x="590" y="728"/>
                      <a:pt x="536" y="728"/>
                    </a:cubicBezTo>
                    <a:cubicBezTo>
                      <a:pt x="482" y="711"/>
                      <a:pt x="447" y="675"/>
                      <a:pt x="411" y="621"/>
                    </a:cubicBezTo>
                    <a:cubicBezTo>
                      <a:pt x="375" y="586"/>
                      <a:pt x="375" y="514"/>
                      <a:pt x="393" y="461"/>
                    </a:cubicBezTo>
                    <a:cubicBezTo>
                      <a:pt x="411" y="407"/>
                      <a:pt x="447" y="372"/>
                      <a:pt x="482" y="336"/>
                    </a:cubicBezTo>
                    <a:cubicBezTo>
                      <a:pt x="518" y="318"/>
                      <a:pt x="554" y="318"/>
                      <a:pt x="590" y="318"/>
                    </a:cubicBezTo>
                    <a:close/>
                    <a:moveTo>
                      <a:pt x="579" y="0"/>
                    </a:moveTo>
                    <a:cubicBezTo>
                      <a:pt x="491" y="0"/>
                      <a:pt x="403" y="22"/>
                      <a:pt x="322" y="68"/>
                    </a:cubicBezTo>
                    <a:cubicBezTo>
                      <a:pt x="90" y="211"/>
                      <a:pt x="1" y="532"/>
                      <a:pt x="143" y="782"/>
                    </a:cubicBezTo>
                    <a:cubicBezTo>
                      <a:pt x="215" y="907"/>
                      <a:pt x="322" y="996"/>
                      <a:pt x="465" y="1032"/>
                    </a:cubicBezTo>
                    <a:cubicBezTo>
                      <a:pt x="500" y="1042"/>
                      <a:pt x="536" y="1046"/>
                      <a:pt x="573" y="1046"/>
                    </a:cubicBezTo>
                    <a:cubicBezTo>
                      <a:pt x="668" y="1046"/>
                      <a:pt x="767" y="1017"/>
                      <a:pt x="857" y="978"/>
                    </a:cubicBezTo>
                    <a:cubicBezTo>
                      <a:pt x="964" y="907"/>
                      <a:pt x="1053" y="782"/>
                      <a:pt x="1089" y="657"/>
                    </a:cubicBezTo>
                    <a:cubicBezTo>
                      <a:pt x="1125" y="514"/>
                      <a:pt x="1107" y="389"/>
                      <a:pt x="1036" y="264"/>
                    </a:cubicBezTo>
                    <a:cubicBezTo>
                      <a:pt x="939" y="96"/>
                      <a:pt x="761" y="0"/>
                      <a:pt x="5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5" name="Google Shape;1275;p51"/>
          <p:cNvGrpSpPr/>
          <p:nvPr/>
        </p:nvGrpSpPr>
        <p:grpSpPr>
          <a:xfrm>
            <a:off x="8052957" y="3283029"/>
            <a:ext cx="351704" cy="374369"/>
            <a:chOff x="8052957" y="3283029"/>
            <a:chExt cx="351704" cy="374369"/>
          </a:xfrm>
        </p:grpSpPr>
        <p:sp>
          <p:nvSpPr>
            <p:cNvPr id="1276" name="Google Shape;1276;p51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1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51"/>
          <p:cNvGrpSpPr/>
          <p:nvPr/>
        </p:nvGrpSpPr>
        <p:grpSpPr>
          <a:xfrm>
            <a:off x="7217147" y="3894119"/>
            <a:ext cx="374932" cy="368632"/>
            <a:chOff x="7217147" y="3894119"/>
            <a:chExt cx="374932" cy="368632"/>
          </a:xfrm>
        </p:grpSpPr>
        <p:sp>
          <p:nvSpPr>
            <p:cNvPr id="1282" name="Google Shape;1282;p51"/>
            <p:cNvSpPr/>
            <p:nvPr/>
          </p:nvSpPr>
          <p:spPr>
            <a:xfrm>
              <a:off x="7336458" y="3987033"/>
              <a:ext cx="130644" cy="96751"/>
            </a:xfrm>
            <a:custGeom>
              <a:avLst/>
              <a:gdLst/>
              <a:ahLst/>
              <a:cxnLst/>
              <a:rect l="l" t="t" r="r" b="b"/>
              <a:pathLst>
                <a:path w="3712" h="2749" extrusionOk="0">
                  <a:moveTo>
                    <a:pt x="214" y="1"/>
                  </a:moveTo>
                  <a:cubicBezTo>
                    <a:pt x="90" y="1"/>
                    <a:pt x="0" y="90"/>
                    <a:pt x="0" y="215"/>
                  </a:cubicBezTo>
                  <a:lnTo>
                    <a:pt x="0" y="2535"/>
                  </a:lnTo>
                  <a:cubicBezTo>
                    <a:pt x="0" y="2659"/>
                    <a:pt x="90" y="2749"/>
                    <a:pt x="214" y="2749"/>
                  </a:cubicBezTo>
                  <a:lnTo>
                    <a:pt x="928" y="2749"/>
                  </a:lnTo>
                  <a:cubicBezTo>
                    <a:pt x="1017" y="2749"/>
                    <a:pt x="1089" y="2677"/>
                    <a:pt x="1089" y="2606"/>
                  </a:cubicBezTo>
                  <a:cubicBezTo>
                    <a:pt x="1089" y="2338"/>
                    <a:pt x="1303" y="2124"/>
                    <a:pt x="1553" y="2124"/>
                  </a:cubicBezTo>
                  <a:cubicBezTo>
                    <a:pt x="1624" y="2124"/>
                    <a:pt x="1678" y="2088"/>
                    <a:pt x="1713" y="2035"/>
                  </a:cubicBezTo>
                  <a:cubicBezTo>
                    <a:pt x="1749" y="1910"/>
                    <a:pt x="1660" y="1821"/>
                    <a:pt x="1553" y="1821"/>
                  </a:cubicBezTo>
                  <a:cubicBezTo>
                    <a:pt x="1178" y="1821"/>
                    <a:pt x="857" y="2088"/>
                    <a:pt x="785" y="2445"/>
                  </a:cubicBezTo>
                  <a:lnTo>
                    <a:pt x="304" y="2445"/>
                  </a:lnTo>
                  <a:lnTo>
                    <a:pt x="304" y="304"/>
                  </a:lnTo>
                  <a:lnTo>
                    <a:pt x="2213" y="304"/>
                  </a:lnTo>
                  <a:lnTo>
                    <a:pt x="2213" y="572"/>
                  </a:lnTo>
                  <a:cubicBezTo>
                    <a:pt x="2213" y="661"/>
                    <a:pt x="2266" y="732"/>
                    <a:pt x="2356" y="732"/>
                  </a:cubicBezTo>
                  <a:cubicBezTo>
                    <a:pt x="2365" y="734"/>
                    <a:pt x="2374" y="735"/>
                    <a:pt x="2383" y="735"/>
                  </a:cubicBezTo>
                  <a:cubicBezTo>
                    <a:pt x="2459" y="735"/>
                    <a:pt x="2516" y="670"/>
                    <a:pt x="2516" y="590"/>
                  </a:cubicBezTo>
                  <a:lnTo>
                    <a:pt x="2516" y="304"/>
                  </a:lnTo>
                  <a:lnTo>
                    <a:pt x="3408" y="304"/>
                  </a:lnTo>
                  <a:lnTo>
                    <a:pt x="3408" y="1642"/>
                  </a:lnTo>
                  <a:lnTo>
                    <a:pt x="2516" y="1642"/>
                  </a:lnTo>
                  <a:lnTo>
                    <a:pt x="2516" y="1375"/>
                  </a:lnTo>
                  <a:cubicBezTo>
                    <a:pt x="2516" y="1286"/>
                    <a:pt x="2463" y="1214"/>
                    <a:pt x="2373" y="1214"/>
                  </a:cubicBezTo>
                  <a:cubicBezTo>
                    <a:pt x="2284" y="1214"/>
                    <a:pt x="2213" y="1286"/>
                    <a:pt x="2213" y="1375"/>
                  </a:cubicBezTo>
                  <a:lnTo>
                    <a:pt x="2213" y="2445"/>
                  </a:lnTo>
                  <a:lnTo>
                    <a:pt x="1820" y="2445"/>
                  </a:lnTo>
                  <a:cubicBezTo>
                    <a:pt x="1731" y="2445"/>
                    <a:pt x="1660" y="2499"/>
                    <a:pt x="1660" y="2570"/>
                  </a:cubicBezTo>
                  <a:cubicBezTo>
                    <a:pt x="1642" y="2677"/>
                    <a:pt x="1713" y="2749"/>
                    <a:pt x="1820" y="2749"/>
                  </a:cubicBezTo>
                  <a:lnTo>
                    <a:pt x="2302" y="2749"/>
                  </a:lnTo>
                  <a:cubicBezTo>
                    <a:pt x="2427" y="2749"/>
                    <a:pt x="2516" y="2659"/>
                    <a:pt x="2516" y="2535"/>
                  </a:cubicBezTo>
                  <a:lnTo>
                    <a:pt x="2516" y="1964"/>
                  </a:lnTo>
                  <a:lnTo>
                    <a:pt x="3497" y="1964"/>
                  </a:lnTo>
                  <a:cubicBezTo>
                    <a:pt x="3622" y="1964"/>
                    <a:pt x="3712" y="1857"/>
                    <a:pt x="3712" y="1732"/>
                  </a:cubicBezTo>
                  <a:lnTo>
                    <a:pt x="3712" y="215"/>
                  </a:lnTo>
                  <a:cubicBezTo>
                    <a:pt x="3712" y="90"/>
                    <a:pt x="3622" y="1"/>
                    <a:pt x="3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1"/>
            <p:cNvSpPr/>
            <p:nvPr/>
          </p:nvSpPr>
          <p:spPr>
            <a:xfrm>
              <a:off x="7217147" y="3894119"/>
              <a:ext cx="374932" cy="368632"/>
            </a:xfrm>
            <a:custGeom>
              <a:avLst/>
              <a:gdLst/>
              <a:ahLst/>
              <a:cxnLst/>
              <a:rect l="l" t="t" r="r" b="b"/>
              <a:pathLst>
                <a:path w="10653" h="10474" extrusionOk="0">
                  <a:moveTo>
                    <a:pt x="5246" y="304"/>
                  </a:moveTo>
                  <a:cubicBezTo>
                    <a:pt x="5478" y="304"/>
                    <a:pt x="5656" y="446"/>
                    <a:pt x="5728" y="660"/>
                  </a:cubicBezTo>
                  <a:lnTo>
                    <a:pt x="4764" y="660"/>
                  </a:lnTo>
                  <a:cubicBezTo>
                    <a:pt x="4836" y="446"/>
                    <a:pt x="5032" y="304"/>
                    <a:pt x="5246" y="304"/>
                  </a:cubicBezTo>
                  <a:close/>
                  <a:moveTo>
                    <a:pt x="6334" y="946"/>
                  </a:moveTo>
                  <a:lnTo>
                    <a:pt x="6334" y="1481"/>
                  </a:lnTo>
                  <a:lnTo>
                    <a:pt x="4158" y="1481"/>
                  </a:lnTo>
                  <a:lnTo>
                    <a:pt x="4158" y="946"/>
                  </a:lnTo>
                  <a:close/>
                  <a:moveTo>
                    <a:pt x="2480" y="4782"/>
                  </a:moveTo>
                  <a:lnTo>
                    <a:pt x="2480" y="5139"/>
                  </a:lnTo>
                  <a:lnTo>
                    <a:pt x="1321" y="5139"/>
                  </a:lnTo>
                  <a:lnTo>
                    <a:pt x="1321" y="4782"/>
                  </a:lnTo>
                  <a:close/>
                  <a:moveTo>
                    <a:pt x="2088" y="5478"/>
                  </a:moveTo>
                  <a:lnTo>
                    <a:pt x="2088" y="5977"/>
                  </a:lnTo>
                  <a:lnTo>
                    <a:pt x="1713" y="5977"/>
                  </a:lnTo>
                  <a:lnTo>
                    <a:pt x="1713" y="5478"/>
                  </a:lnTo>
                  <a:close/>
                  <a:moveTo>
                    <a:pt x="5797" y="6910"/>
                  </a:moveTo>
                  <a:cubicBezTo>
                    <a:pt x="5817" y="6910"/>
                    <a:pt x="5835" y="6914"/>
                    <a:pt x="5853" y="6923"/>
                  </a:cubicBezTo>
                  <a:lnTo>
                    <a:pt x="8012" y="7887"/>
                  </a:lnTo>
                  <a:cubicBezTo>
                    <a:pt x="7922" y="7958"/>
                    <a:pt x="7851" y="8047"/>
                    <a:pt x="7780" y="8136"/>
                  </a:cubicBezTo>
                  <a:lnTo>
                    <a:pt x="5728" y="7226"/>
                  </a:lnTo>
                  <a:cubicBezTo>
                    <a:pt x="5692" y="7209"/>
                    <a:pt x="5656" y="7173"/>
                    <a:pt x="5638" y="7137"/>
                  </a:cubicBezTo>
                  <a:cubicBezTo>
                    <a:pt x="5621" y="7102"/>
                    <a:pt x="5621" y="7048"/>
                    <a:pt x="5638" y="7012"/>
                  </a:cubicBezTo>
                  <a:cubicBezTo>
                    <a:pt x="5656" y="6977"/>
                    <a:pt x="5692" y="6941"/>
                    <a:pt x="5728" y="6923"/>
                  </a:cubicBezTo>
                  <a:cubicBezTo>
                    <a:pt x="5754" y="6914"/>
                    <a:pt x="5777" y="6910"/>
                    <a:pt x="5797" y="6910"/>
                  </a:cubicBezTo>
                  <a:close/>
                  <a:moveTo>
                    <a:pt x="10171" y="8493"/>
                  </a:moveTo>
                  <a:cubicBezTo>
                    <a:pt x="10260" y="8493"/>
                    <a:pt x="10331" y="8529"/>
                    <a:pt x="10349" y="8618"/>
                  </a:cubicBezTo>
                  <a:cubicBezTo>
                    <a:pt x="10367" y="8725"/>
                    <a:pt x="10278" y="8814"/>
                    <a:pt x="10171" y="8814"/>
                  </a:cubicBezTo>
                  <a:lnTo>
                    <a:pt x="9528" y="8814"/>
                  </a:lnTo>
                  <a:cubicBezTo>
                    <a:pt x="9528" y="8761"/>
                    <a:pt x="9528" y="8707"/>
                    <a:pt x="9528" y="8654"/>
                  </a:cubicBezTo>
                  <a:cubicBezTo>
                    <a:pt x="9528" y="8600"/>
                    <a:pt x="9528" y="8547"/>
                    <a:pt x="9528" y="8493"/>
                  </a:cubicBezTo>
                  <a:close/>
                  <a:moveTo>
                    <a:pt x="8583" y="8012"/>
                  </a:moveTo>
                  <a:cubicBezTo>
                    <a:pt x="8939" y="8012"/>
                    <a:pt x="9225" y="8297"/>
                    <a:pt x="9225" y="8654"/>
                  </a:cubicBezTo>
                  <a:cubicBezTo>
                    <a:pt x="9225" y="8993"/>
                    <a:pt x="8939" y="9278"/>
                    <a:pt x="8583" y="9278"/>
                  </a:cubicBezTo>
                  <a:cubicBezTo>
                    <a:pt x="8243" y="9278"/>
                    <a:pt x="7958" y="8993"/>
                    <a:pt x="7958" y="8654"/>
                  </a:cubicBezTo>
                  <a:cubicBezTo>
                    <a:pt x="7958" y="8297"/>
                    <a:pt x="8243" y="8012"/>
                    <a:pt x="8583" y="8012"/>
                  </a:cubicBezTo>
                  <a:close/>
                  <a:moveTo>
                    <a:pt x="1909" y="6281"/>
                  </a:moveTo>
                  <a:cubicBezTo>
                    <a:pt x="2819" y="6281"/>
                    <a:pt x="3551" y="7012"/>
                    <a:pt x="3551" y="7922"/>
                  </a:cubicBezTo>
                  <a:cubicBezTo>
                    <a:pt x="3551" y="8814"/>
                    <a:pt x="2819" y="9546"/>
                    <a:pt x="1909" y="9546"/>
                  </a:cubicBezTo>
                  <a:cubicBezTo>
                    <a:pt x="999" y="9546"/>
                    <a:pt x="268" y="8814"/>
                    <a:pt x="268" y="7922"/>
                  </a:cubicBezTo>
                  <a:cubicBezTo>
                    <a:pt x="268" y="7012"/>
                    <a:pt x="999" y="6281"/>
                    <a:pt x="1909" y="6281"/>
                  </a:cubicBezTo>
                  <a:close/>
                  <a:moveTo>
                    <a:pt x="5246" y="0"/>
                  </a:moveTo>
                  <a:cubicBezTo>
                    <a:pt x="4853" y="0"/>
                    <a:pt x="4514" y="286"/>
                    <a:pt x="4443" y="660"/>
                  </a:cubicBezTo>
                  <a:lnTo>
                    <a:pt x="4122" y="660"/>
                  </a:lnTo>
                  <a:cubicBezTo>
                    <a:pt x="3961" y="660"/>
                    <a:pt x="3854" y="767"/>
                    <a:pt x="3854" y="928"/>
                  </a:cubicBezTo>
                  <a:lnTo>
                    <a:pt x="3854" y="1035"/>
                  </a:lnTo>
                  <a:lnTo>
                    <a:pt x="2123" y="1035"/>
                  </a:lnTo>
                  <a:cubicBezTo>
                    <a:pt x="1927" y="1035"/>
                    <a:pt x="1749" y="1196"/>
                    <a:pt x="1749" y="1392"/>
                  </a:cubicBezTo>
                  <a:lnTo>
                    <a:pt x="1749" y="4479"/>
                  </a:lnTo>
                  <a:lnTo>
                    <a:pt x="1338" y="4479"/>
                  </a:lnTo>
                  <a:cubicBezTo>
                    <a:pt x="1160" y="4479"/>
                    <a:pt x="1017" y="4621"/>
                    <a:pt x="1017" y="4782"/>
                  </a:cubicBezTo>
                  <a:lnTo>
                    <a:pt x="1017" y="5139"/>
                  </a:lnTo>
                  <a:cubicBezTo>
                    <a:pt x="1017" y="5317"/>
                    <a:pt x="1160" y="5460"/>
                    <a:pt x="1338" y="5460"/>
                  </a:cubicBezTo>
                  <a:lnTo>
                    <a:pt x="1428" y="5460"/>
                  </a:lnTo>
                  <a:lnTo>
                    <a:pt x="1428" y="6013"/>
                  </a:lnTo>
                  <a:cubicBezTo>
                    <a:pt x="607" y="6227"/>
                    <a:pt x="0" y="6995"/>
                    <a:pt x="0" y="7904"/>
                  </a:cubicBezTo>
                  <a:cubicBezTo>
                    <a:pt x="0" y="8922"/>
                    <a:pt x="767" y="9778"/>
                    <a:pt x="1749" y="9849"/>
                  </a:cubicBezTo>
                  <a:lnTo>
                    <a:pt x="1749" y="10099"/>
                  </a:lnTo>
                  <a:cubicBezTo>
                    <a:pt x="1749" y="10313"/>
                    <a:pt x="1927" y="10474"/>
                    <a:pt x="2123" y="10474"/>
                  </a:cubicBezTo>
                  <a:lnTo>
                    <a:pt x="8368" y="10474"/>
                  </a:lnTo>
                  <a:cubicBezTo>
                    <a:pt x="8565" y="10474"/>
                    <a:pt x="8743" y="10313"/>
                    <a:pt x="8743" y="10099"/>
                  </a:cubicBezTo>
                  <a:lnTo>
                    <a:pt x="8743" y="9582"/>
                  </a:lnTo>
                  <a:cubicBezTo>
                    <a:pt x="8743" y="9582"/>
                    <a:pt x="9278" y="9368"/>
                    <a:pt x="9403" y="9136"/>
                  </a:cubicBezTo>
                  <a:lnTo>
                    <a:pt x="10171" y="9136"/>
                  </a:lnTo>
                  <a:cubicBezTo>
                    <a:pt x="10438" y="9118"/>
                    <a:pt x="10652" y="8904"/>
                    <a:pt x="10652" y="8654"/>
                  </a:cubicBezTo>
                  <a:cubicBezTo>
                    <a:pt x="10652" y="8386"/>
                    <a:pt x="10438" y="8172"/>
                    <a:pt x="10171" y="8172"/>
                  </a:cubicBezTo>
                  <a:lnTo>
                    <a:pt x="9403" y="8172"/>
                  </a:lnTo>
                  <a:cubicBezTo>
                    <a:pt x="9278" y="7922"/>
                    <a:pt x="8743" y="7708"/>
                    <a:pt x="8743" y="7708"/>
                  </a:cubicBezTo>
                  <a:lnTo>
                    <a:pt x="8743" y="4746"/>
                  </a:lnTo>
                  <a:cubicBezTo>
                    <a:pt x="8743" y="4746"/>
                    <a:pt x="8672" y="4586"/>
                    <a:pt x="8583" y="4586"/>
                  </a:cubicBezTo>
                  <a:cubicBezTo>
                    <a:pt x="8493" y="4586"/>
                    <a:pt x="8440" y="4657"/>
                    <a:pt x="8422" y="4746"/>
                  </a:cubicBezTo>
                  <a:lnTo>
                    <a:pt x="8422" y="7708"/>
                  </a:lnTo>
                  <a:lnTo>
                    <a:pt x="8404" y="7708"/>
                  </a:lnTo>
                  <a:lnTo>
                    <a:pt x="5995" y="6638"/>
                  </a:lnTo>
                  <a:cubicBezTo>
                    <a:pt x="5933" y="6611"/>
                    <a:pt x="5870" y="6598"/>
                    <a:pt x="5808" y="6598"/>
                  </a:cubicBezTo>
                  <a:cubicBezTo>
                    <a:pt x="5746" y="6598"/>
                    <a:pt x="5683" y="6611"/>
                    <a:pt x="5621" y="6638"/>
                  </a:cubicBezTo>
                  <a:cubicBezTo>
                    <a:pt x="5549" y="6655"/>
                    <a:pt x="5496" y="6691"/>
                    <a:pt x="5442" y="6745"/>
                  </a:cubicBezTo>
                  <a:lnTo>
                    <a:pt x="5121" y="6602"/>
                  </a:lnTo>
                  <a:cubicBezTo>
                    <a:pt x="5103" y="6593"/>
                    <a:pt x="5083" y="6588"/>
                    <a:pt x="5063" y="6588"/>
                  </a:cubicBezTo>
                  <a:cubicBezTo>
                    <a:pt x="5007" y="6588"/>
                    <a:pt x="4951" y="6625"/>
                    <a:pt x="4925" y="6691"/>
                  </a:cubicBezTo>
                  <a:cubicBezTo>
                    <a:pt x="4889" y="6763"/>
                    <a:pt x="4925" y="6852"/>
                    <a:pt x="4996" y="6887"/>
                  </a:cubicBezTo>
                  <a:lnTo>
                    <a:pt x="5317" y="7030"/>
                  </a:lnTo>
                  <a:cubicBezTo>
                    <a:pt x="5317" y="7102"/>
                    <a:pt x="5317" y="7173"/>
                    <a:pt x="5353" y="7244"/>
                  </a:cubicBezTo>
                  <a:cubicBezTo>
                    <a:pt x="5389" y="7369"/>
                    <a:pt x="5478" y="7458"/>
                    <a:pt x="5603" y="7512"/>
                  </a:cubicBezTo>
                  <a:lnTo>
                    <a:pt x="7655" y="8422"/>
                  </a:lnTo>
                  <a:cubicBezTo>
                    <a:pt x="7655" y="8440"/>
                    <a:pt x="7655" y="8458"/>
                    <a:pt x="7655" y="8458"/>
                  </a:cubicBezTo>
                  <a:lnTo>
                    <a:pt x="5460" y="8458"/>
                  </a:lnTo>
                  <a:cubicBezTo>
                    <a:pt x="5246" y="8458"/>
                    <a:pt x="5014" y="8779"/>
                    <a:pt x="5014" y="8779"/>
                  </a:cubicBezTo>
                  <a:lnTo>
                    <a:pt x="4657" y="8779"/>
                  </a:lnTo>
                  <a:cubicBezTo>
                    <a:pt x="4586" y="8779"/>
                    <a:pt x="4514" y="8832"/>
                    <a:pt x="4497" y="8922"/>
                  </a:cubicBezTo>
                  <a:cubicBezTo>
                    <a:pt x="4497" y="9011"/>
                    <a:pt x="4568" y="9100"/>
                    <a:pt x="4657" y="9100"/>
                  </a:cubicBezTo>
                  <a:lnTo>
                    <a:pt x="5014" y="9100"/>
                  </a:lnTo>
                  <a:cubicBezTo>
                    <a:pt x="5085" y="9278"/>
                    <a:pt x="5246" y="9403"/>
                    <a:pt x="5460" y="9403"/>
                  </a:cubicBezTo>
                  <a:lnTo>
                    <a:pt x="6245" y="9403"/>
                  </a:lnTo>
                  <a:cubicBezTo>
                    <a:pt x="6316" y="9403"/>
                    <a:pt x="6388" y="9350"/>
                    <a:pt x="6388" y="9261"/>
                  </a:cubicBezTo>
                  <a:cubicBezTo>
                    <a:pt x="6406" y="9189"/>
                    <a:pt x="6334" y="9118"/>
                    <a:pt x="6245" y="9118"/>
                  </a:cubicBezTo>
                  <a:lnTo>
                    <a:pt x="5442" y="9118"/>
                  </a:lnTo>
                  <a:cubicBezTo>
                    <a:pt x="5371" y="9118"/>
                    <a:pt x="5299" y="9064"/>
                    <a:pt x="5282" y="8993"/>
                  </a:cubicBezTo>
                  <a:cubicBezTo>
                    <a:pt x="5246" y="8886"/>
                    <a:pt x="5335" y="8779"/>
                    <a:pt x="5442" y="8779"/>
                  </a:cubicBezTo>
                  <a:lnTo>
                    <a:pt x="7673" y="8779"/>
                  </a:lnTo>
                  <a:cubicBezTo>
                    <a:pt x="7690" y="8904"/>
                    <a:pt x="7726" y="9011"/>
                    <a:pt x="7780" y="9118"/>
                  </a:cubicBezTo>
                  <a:lnTo>
                    <a:pt x="6977" y="9118"/>
                  </a:lnTo>
                  <a:cubicBezTo>
                    <a:pt x="6905" y="9118"/>
                    <a:pt x="6834" y="9171"/>
                    <a:pt x="6816" y="9243"/>
                  </a:cubicBezTo>
                  <a:cubicBezTo>
                    <a:pt x="6816" y="9350"/>
                    <a:pt x="6887" y="9421"/>
                    <a:pt x="6977" y="9421"/>
                  </a:cubicBezTo>
                  <a:lnTo>
                    <a:pt x="8047" y="9421"/>
                  </a:lnTo>
                  <a:cubicBezTo>
                    <a:pt x="8154" y="9510"/>
                    <a:pt x="8297" y="9564"/>
                    <a:pt x="8440" y="9600"/>
                  </a:cubicBezTo>
                  <a:lnTo>
                    <a:pt x="8440" y="10099"/>
                  </a:lnTo>
                  <a:cubicBezTo>
                    <a:pt x="8440" y="10135"/>
                    <a:pt x="8422" y="10153"/>
                    <a:pt x="8386" y="10153"/>
                  </a:cubicBezTo>
                  <a:lnTo>
                    <a:pt x="2123" y="10153"/>
                  </a:lnTo>
                  <a:cubicBezTo>
                    <a:pt x="2088" y="10153"/>
                    <a:pt x="2070" y="10135"/>
                    <a:pt x="2070" y="10099"/>
                  </a:cubicBezTo>
                  <a:lnTo>
                    <a:pt x="2070" y="9867"/>
                  </a:lnTo>
                  <a:cubicBezTo>
                    <a:pt x="3051" y="9796"/>
                    <a:pt x="3836" y="8939"/>
                    <a:pt x="3836" y="7922"/>
                  </a:cubicBezTo>
                  <a:cubicBezTo>
                    <a:pt x="3836" y="7012"/>
                    <a:pt x="3230" y="6245"/>
                    <a:pt x="2409" y="6031"/>
                  </a:cubicBezTo>
                  <a:lnTo>
                    <a:pt x="2409" y="5478"/>
                  </a:lnTo>
                  <a:lnTo>
                    <a:pt x="2480" y="5478"/>
                  </a:lnTo>
                  <a:cubicBezTo>
                    <a:pt x="2659" y="5478"/>
                    <a:pt x="2801" y="5335"/>
                    <a:pt x="2801" y="5157"/>
                  </a:cubicBezTo>
                  <a:lnTo>
                    <a:pt x="2801" y="4818"/>
                  </a:lnTo>
                  <a:cubicBezTo>
                    <a:pt x="2801" y="4639"/>
                    <a:pt x="2659" y="4497"/>
                    <a:pt x="2480" y="4497"/>
                  </a:cubicBezTo>
                  <a:lnTo>
                    <a:pt x="2070" y="4497"/>
                  </a:lnTo>
                  <a:lnTo>
                    <a:pt x="2070" y="1392"/>
                  </a:lnTo>
                  <a:cubicBezTo>
                    <a:pt x="2070" y="1374"/>
                    <a:pt x="2088" y="1338"/>
                    <a:pt x="2123" y="1338"/>
                  </a:cubicBezTo>
                  <a:lnTo>
                    <a:pt x="3854" y="1338"/>
                  </a:lnTo>
                  <a:lnTo>
                    <a:pt x="3854" y="1535"/>
                  </a:lnTo>
                  <a:cubicBezTo>
                    <a:pt x="3854" y="1677"/>
                    <a:pt x="3961" y="1802"/>
                    <a:pt x="4122" y="1802"/>
                  </a:cubicBezTo>
                  <a:lnTo>
                    <a:pt x="6370" y="1802"/>
                  </a:lnTo>
                  <a:cubicBezTo>
                    <a:pt x="6531" y="1802"/>
                    <a:pt x="6638" y="1677"/>
                    <a:pt x="6638" y="1535"/>
                  </a:cubicBezTo>
                  <a:lnTo>
                    <a:pt x="6638" y="1338"/>
                  </a:lnTo>
                  <a:lnTo>
                    <a:pt x="8368" y="1338"/>
                  </a:lnTo>
                  <a:cubicBezTo>
                    <a:pt x="8404" y="1338"/>
                    <a:pt x="8422" y="1374"/>
                    <a:pt x="8422" y="1392"/>
                  </a:cubicBezTo>
                  <a:lnTo>
                    <a:pt x="8422" y="4015"/>
                  </a:lnTo>
                  <a:cubicBezTo>
                    <a:pt x="8422" y="4086"/>
                    <a:pt x="8475" y="4158"/>
                    <a:pt x="8565" y="4175"/>
                  </a:cubicBezTo>
                  <a:cubicBezTo>
                    <a:pt x="8572" y="4177"/>
                    <a:pt x="8580" y="4178"/>
                    <a:pt x="8588" y="4178"/>
                  </a:cubicBezTo>
                  <a:cubicBezTo>
                    <a:pt x="8669" y="4178"/>
                    <a:pt x="8743" y="4096"/>
                    <a:pt x="8743" y="4015"/>
                  </a:cubicBezTo>
                  <a:lnTo>
                    <a:pt x="8743" y="1285"/>
                  </a:lnTo>
                  <a:cubicBezTo>
                    <a:pt x="8743" y="1142"/>
                    <a:pt x="8618" y="1035"/>
                    <a:pt x="8475" y="1035"/>
                  </a:cubicBezTo>
                  <a:lnTo>
                    <a:pt x="6638" y="1035"/>
                  </a:lnTo>
                  <a:lnTo>
                    <a:pt x="6638" y="839"/>
                  </a:lnTo>
                  <a:cubicBezTo>
                    <a:pt x="6638" y="732"/>
                    <a:pt x="6566" y="660"/>
                    <a:pt x="6459" y="660"/>
                  </a:cubicBezTo>
                  <a:lnTo>
                    <a:pt x="6049" y="660"/>
                  </a:lnTo>
                  <a:cubicBezTo>
                    <a:pt x="5977" y="286"/>
                    <a:pt x="5638" y="0"/>
                    <a:pt x="5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1"/>
            <p:cNvSpPr/>
            <p:nvPr/>
          </p:nvSpPr>
          <p:spPr>
            <a:xfrm>
              <a:off x="7236610" y="4124575"/>
              <a:ext cx="96118" cy="96118"/>
            </a:xfrm>
            <a:custGeom>
              <a:avLst/>
              <a:gdLst/>
              <a:ahLst/>
              <a:cxnLst/>
              <a:rect l="l" t="t" r="r" b="b"/>
              <a:pathLst>
                <a:path w="2731" h="2731" extrusionOk="0">
                  <a:moveTo>
                    <a:pt x="1356" y="0"/>
                  </a:moveTo>
                  <a:cubicBezTo>
                    <a:pt x="607" y="0"/>
                    <a:pt x="0" y="607"/>
                    <a:pt x="0" y="1374"/>
                  </a:cubicBezTo>
                  <a:cubicBezTo>
                    <a:pt x="0" y="2124"/>
                    <a:pt x="607" y="2730"/>
                    <a:pt x="1356" y="2730"/>
                  </a:cubicBezTo>
                  <a:cubicBezTo>
                    <a:pt x="2106" y="2730"/>
                    <a:pt x="2730" y="2124"/>
                    <a:pt x="2730" y="1374"/>
                  </a:cubicBezTo>
                  <a:cubicBezTo>
                    <a:pt x="2730" y="1125"/>
                    <a:pt x="2659" y="875"/>
                    <a:pt x="2534" y="661"/>
                  </a:cubicBezTo>
                  <a:cubicBezTo>
                    <a:pt x="2498" y="613"/>
                    <a:pt x="2447" y="589"/>
                    <a:pt x="2395" y="589"/>
                  </a:cubicBezTo>
                  <a:cubicBezTo>
                    <a:pt x="2369" y="589"/>
                    <a:pt x="2344" y="595"/>
                    <a:pt x="2320" y="607"/>
                  </a:cubicBezTo>
                  <a:cubicBezTo>
                    <a:pt x="2248" y="661"/>
                    <a:pt x="2213" y="750"/>
                    <a:pt x="2266" y="821"/>
                  </a:cubicBezTo>
                  <a:cubicBezTo>
                    <a:pt x="2356" y="982"/>
                    <a:pt x="2409" y="1178"/>
                    <a:pt x="2409" y="1374"/>
                  </a:cubicBezTo>
                  <a:cubicBezTo>
                    <a:pt x="2409" y="1945"/>
                    <a:pt x="1945" y="2427"/>
                    <a:pt x="1356" y="2427"/>
                  </a:cubicBezTo>
                  <a:cubicBezTo>
                    <a:pt x="785" y="2427"/>
                    <a:pt x="304" y="1945"/>
                    <a:pt x="304" y="1374"/>
                  </a:cubicBezTo>
                  <a:cubicBezTo>
                    <a:pt x="304" y="786"/>
                    <a:pt x="785" y="322"/>
                    <a:pt x="1356" y="322"/>
                  </a:cubicBezTo>
                  <a:cubicBezTo>
                    <a:pt x="1517" y="322"/>
                    <a:pt x="1660" y="339"/>
                    <a:pt x="1785" y="411"/>
                  </a:cubicBezTo>
                  <a:cubicBezTo>
                    <a:pt x="1808" y="420"/>
                    <a:pt x="1831" y="424"/>
                    <a:pt x="1853" y="424"/>
                  </a:cubicBezTo>
                  <a:cubicBezTo>
                    <a:pt x="1916" y="424"/>
                    <a:pt x="1972" y="388"/>
                    <a:pt x="1999" y="322"/>
                  </a:cubicBezTo>
                  <a:cubicBezTo>
                    <a:pt x="2034" y="250"/>
                    <a:pt x="1999" y="161"/>
                    <a:pt x="1909" y="125"/>
                  </a:cubicBezTo>
                  <a:cubicBezTo>
                    <a:pt x="1749" y="36"/>
                    <a:pt x="1553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1"/>
            <p:cNvSpPr/>
            <p:nvPr/>
          </p:nvSpPr>
          <p:spPr>
            <a:xfrm>
              <a:off x="7279302" y="4153470"/>
              <a:ext cx="25798" cy="24531"/>
            </a:xfrm>
            <a:custGeom>
              <a:avLst/>
              <a:gdLst/>
              <a:ahLst/>
              <a:cxnLst/>
              <a:rect l="l" t="t" r="r" b="b"/>
              <a:pathLst>
                <a:path w="733" h="697" extrusionOk="0">
                  <a:moveTo>
                    <a:pt x="554" y="0"/>
                  </a:moveTo>
                  <a:cubicBezTo>
                    <a:pt x="514" y="0"/>
                    <a:pt x="473" y="18"/>
                    <a:pt x="447" y="54"/>
                  </a:cubicBezTo>
                  <a:lnTo>
                    <a:pt x="54" y="428"/>
                  </a:lnTo>
                  <a:cubicBezTo>
                    <a:pt x="1" y="500"/>
                    <a:pt x="1" y="589"/>
                    <a:pt x="54" y="660"/>
                  </a:cubicBezTo>
                  <a:cubicBezTo>
                    <a:pt x="90" y="696"/>
                    <a:pt x="126" y="696"/>
                    <a:pt x="161" y="696"/>
                  </a:cubicBezTo>
                  <a:cubicBezTo>
                    <a:pt x="215" y="696"/>
                    <a:pt x="250" y="696"/>
                    <a:pt x="286" y="660"/>
                  </a:cubicBezTo>
                  <a:lnTo>
                    <a:pt x="661" y="268"/>
                  </a:lnTo>
                  <a:cubicBezTo>
                    <a:pt x="732" y="214"/>
                    <a:pt x="732" y="107"/>
                    <a:pt x="661" y="54"/>
                  </a:cubicBezTo>
                  <a:cubicBezTo>
                    <a:pt x="634" y="18"/>
                    <a:pt x="59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51"/>
          <p:cNvGrpSpPr/>
          <p:nvPr/>
        </p:nvGrpSpPr>
        <p:grpSpPr>
          <a:xfrm>
            <a:off x="6456021" y="3890353"/>
            <a:ext cx="302747" cy="376164"/>
            <a:chOff x="6456021" y="3890353"/>
            <a:chExt cx="302747" cy="376164"/>
          </a:xfrm>
        </p:grpSpPr>
        <p:sp>
          <p:nvSpPr>
            <p:cNvPr id="1287" name="Google Shape;1287;p51"/>
            <p:cNvSpPr/>
            <p:nvPr/>
          </p:nvSpPr>
          <p:spPr>
            <a:xfrm>
              <a:off x="6674582" y="3935543"/>
              <a:ext cx="84186" cy="330974"/>
            </a:xfrm>
            <a:custGeom>
              <a:avLst/>
              <a:gdLst/>
              <a:ahLst/>
              <a:cxnLst/>
              <a:rect l="l" t="t" r="r" b="b"/>
              <a:pathLst>
                <a:path w="2392" h="9404" extrusionOk="0">
                  <a:moveTo>
                    <a:pt x="1249" y="322"/>
                  </a:moveTo>
                  <a:cubicBezTo>
                    <a:pt x="1552" y="322"/>
                    <a:pt x="1802" y="554"/>
                    <a:pt x="1820" y="857"/>
                  </a:cubicBezTo>
                  <a:cubicBezTo>
                    <a:pt x="1820" y="893"/>
                    <a:pt x="1820" y="911"/>
                    <a:pt x="1820" y="929"/>
                  </a:cubicBezTo>
                  <a:cubicBezTo>
                    <a:pt x="1820" y="1143"/>
                    <a:pt x="1784" y="1393"/>
                    <a:pt x="1713" y="1607"/>
                  </a:cubicBezTo>
                  <a:cubicBezTo>
                    <a:pt x="1642" y="1856"/>
                    <a:pt x="1588" y="2106"/>
                    <a:pt x="1588" y="2338"/>
                  </a:cubicBezTo>
                  <a:lnTo>
                    <a:pt x="1588" y="3248"/>
                  </a:lnTo>
                  <a:lnTo>
                    <a:pt x="803" y="3248"/>
                  </a:lnTo>
                  <a:lnTo>
                    <a:pt x="803" y="2338"/>
                  </a:lnTo>
                  <a:cubicBezTo>
                    <a:pt x="803" y="2106"/>
                    <a:pt x="767" y="1856"/>
                    <a:pt x="678" y="1607"/>
                  </a:cubicBezTo>
                  <a:cubicBezTo>
                    <a:pt x="607" y="1393"/>
                    <a:pt x="571" y="1143"/>
                    <a:pt x="571" y="929"/>
                  </a:cubicBezTo>
                  <a:cubicBezTo>
                    <a:pt x="571" y="911"/>
                    <a:pt x="571" y="893"/>
                    <a:pt x="571" y="857"/>
                  </a:cubicBezTo>
                  <a:cubicBezTo>
                    <a:pt x="589" y="554"/>
                    <a:pt x="839" y="322"/>
                    <a:pt x="1142" y="322"/>
                  </a:cubicBezTo>
                  <a:close/>
                  <a:moveTo>
                    <a:pt x="1838" y="3569"/>
                  </a:moveTo>
                  <a:cubicBezTo>
                    <a:pt x="1945" y="3569"/>
                    <a:pt x="2052" y="3641"/>
                    <a:pt x="2052" y="3748"/>
                  </a:cubicBezTo>
                  <a:cubicBezTo>
                    <a:pt x="2070" y="3873"/>
                    <a:pt x="1963" y="3980"/>
                    <a:pt x="1856" y="3980"/>
                  </a:cubicBezTo>
                  <a:lnTo>
                    <a:pt x="571" y="3980"/>
                  </a:lnTo>
                  <a:cubicBezTo>
                    <a:pt x="446" y="3980"/>
                    <a:pt x="357" y="3873"/>
                    <a:pt x="357" y="3748"/>
                  </a:cubicBezTo>
                  <a:cubicBezTo>
                    <a:pt x="357" y="3641"/>
                    <a:pt x="464" y="3569"/>
                    <a:pt x="571" y="3569"/>
                  </a:cubicBezTo>
                  <a:close/>
                  <a:moveTo>
                    <a:pt x="1481" y="8726"/>
                  </a:moveTo>
                  <a:lnTo>
                    <a:pt x="1784" y="9101"/>
                  </a:lnTo>
                  <a:lnTo>
                    <a:pt x="642" y="9101"/>
                  </a:lnTo>
                  <a:lnTo>
                    <a:pt x="946" y="8726"/>
                  </a:lnTo>
                  <a:close/>
                  <a:moveTo>
                    <a:pt x="1142" y="1"/>
                  </a:moveTo>
                  <a:cubicBezTo>
                    <a:pt x="678" y="1"/>
                    <a:pt x="286" y="376"/>
                    <a:pt x="268" y="857"/>
                  </a:cubicBezTo>
                  <a:cubicBezTo>
                    <a:pt x="268" y="875"/>
                    <a:pt x="268" y="911"/>
                    <a:pt x="268" y="929"/>
                  </a:cubicBezTo>
                  <a:cubicBezTo>
                    <a:pt x="268" y="1178"/>
                    <a:pt x="303" y="1446"/>
                    <a:pt x="393" y="1696"/>
                  </a:cubicBezTo>
                  <a:cubicBezTo>
                    <a:pt x="446" y="1910"/>
                    <a:pt x="482" y="2124"/>
                    <a:pt x="482" y="2338"/>
                  </a:cubicBezTo>
                  <a:lnTo>
                    <a:pt x="482" y="3248"/>
                  </a:lnTo>
                  <a:cubicBezTo>
                    <a:pt x="232" y="3266"/>
                    <a:pt x="18" y="3480"/>
                    <a:pt x="18" y="3748"/>
                  </a:cubicBezTo>
                  <a:cubicBezTo>
                    <a:pt x="0" y="4051"/>
                    <a:pt x="250" y="4283"/>
                    <a:pt x="553" y="4283"/>
                  </a:cubicBezTo>
                  <a:lnTo>
                    <a:pt x="696" y="4283"/>
                  </a:lnTo>
                  <a:lnTo>
                    <a:pt x="696" y="4890"/>
                  </a:lnTo>
                  <a:lnTo>
                    <a:pt x="214" y="5443"/>
                  </a:lnTo>
                  <a:cubicBezTo>
                    <a:pt x="179" y="5496"/>
                    <a:pt x="161" y="5550"/>
                    <a:pt x="161" y="5603"/>
                  </a:cubicBezTo>
                  <a:lnTo>
                    <a:pt x="161" y="6603"/>
                  </a:lnTo>
                  <a:cubicBezTo>
                    <a:pt x="161" y="6674"/>
                    <a:pt x="214" y="6745"/>
                    <a:pt x="286" y="6763"/>
                  </a:cubicBezTo>
                  <a:cubicBezTo>
                    <a:pt x="295" y="6765"/>
                    <a:pt x="304" y="6765"/>
                    <a:pt x="313" y="6765"/>
                  </a:cubicBezTo>
                  <a:cubicBezTo>
                    <a:pt x="405" y="6765"/>
                    <a:pt x="464" y="6684"/>
                    <a:pt x="464" y="6603"/>
                  </a:cubicBezTo>
                  <a:lnTo>
                    <a:pt x="464" y="5639"/>
                  </a:lnTo>
                  <a:lnTo>
                    <a:pt x="946" y="5086"/>
                  </a:lnTo>
                  <a:cubicBezTo>
                    <a:pt x="981" y="5032"/>
                    <a:pt x="1017" y="4979"/>
                    <a:pt x="1017" y="4925"/>
                  </a:cubicBezTo>
                  <a:lnTo>
                    <a:pt x="1017" y="4283"/>
                  </a:lnTo>
                  <a:lnTo>
                    <a:pt x="1410" y="4283"/>
                  </a:lnTo>
                  <a:lnTo>
                    <a:pt x="1410" y="4925"/>
                  </a:lnTo>
                  <a:cubicBezTo>
                    <a:pt x="1410" y="4979"/>
                    <a:pt x="1428" y="5032"/>
                    <a:pt x="1463" y="5086"/>
                  </a:cubicBezTo>
                  <a:lnTo>
                    <a:pt x="1945" y="5639"/>
                  </a:lnTo>
                  <a:lnTo>
                    <a:pt x="1945" y="8815"/>
                  </a:lnTo>
                  <a:lnTo>
                    <a:pt x="1677" y="8494"/>
                  </a:lnTo>
                  <a:cubicBezTo>
                    <a:pt x="1642" y="8440"/>
                    <a:pt x="1588" y="8405"/>
                    <a:pt x="1517" y="8405"/>
                  </a:cubicBezTo>
                  <a:lnTo>
                    <a:pt x="910" y="8405"/>
                  </a:lnTo>
                  <a:cubicBezTo>
                    <a:pt x="839" y="8405"/>
                    <a:pt x="785" y="8440"/>
                    <a:pt x="732" y="8494"/>
                  </a:cubicBezTo>
                  <a:lnTo>
                    <a:pt x="464" y="8815"/>
                  </a:lnTo>
                  <a:lnTo>
                    <a:pt x="464" y="7334"/>
                  </a:lnTo>
                  <a:cubicBezTo>
                    <a:pt x="464" y="7263"/>
                    <a:pt x="411" y="7191"/>
                    <a:pt x="339" y="7174"/>
                  </a:cubicBezTo>
                  <a:cubicBezTo>
                    <a:pt x="330" y="7172"/>
                    <a:pt x="321" y="7171"/>
                    <a:pt x="311" y="7171"/>
                  </a:cubicBezTo>
                  <a:cubicBezTo>
                    <a:pt x="232" y="7171"/>
                    <a:pt x="161" y="7236"/>
                    <a:pt x="161" y="7316"/>
                  </a:cubicBezTo>
                  <a:lnTo>
                    <a:pt x="161" y="9208"/>
                  </a:lnTo>
                  <a:cubicBezTo>
                    <a:pt x="161" y="9279"/>
                    <a:pt x="179" y="9332"/>
                    <a:pt x="232" y="9368"/>
                  </a:cubicBezTo>
                  <a:cubicBezTo>
                    <a:pt x="268" y="9386"/>
                    <a:pt x="303" y="9404"/>
                    <a:pt x="357" y="9404"/>
                  </a:cubicBezTo>
                  <a:lnTo>
                    <a:pt x="2070" y="9404"/>
                  </a:lnTo>
                  <a:cubicBezTo>
                    <a:pt x="2106" y="9404"/>
                    <a:pt x="2159" y="9404"/>
                    <a:pt x="2195" y="9368"/>
                  </a:cubicBezTo>
                  <a:cubicBezTo>
                    <a:pt x="2230" y="9332"/>
                    <a:pt x="2266" y="9279"/>
                    <a:pt x="2266" y="9208"/>
                  </a:cubicBezTo>
                  <a:lnTo>
                    <a:pt x="2266" y="5603"/>
                  </a:lnTo>
                  <a:cubicBezTo>
                    <a:pt x="2266" y="5550"/>
                    <a:pt x="2248" y="5496"/>
                    <a:pt x="2213" y="5443"/>
                  </a:cubicBezTo>
                  <a:lnTo>
                    <a:pt x="1713" y="4890"/>
                  </a:lnTo>
                  <a:lnTo>
                    <a:pt x="1713" y="4283"/>
                  </a:lnTo>
                  <a:lnTo>
                    <a:pt x="1838" y="4283"/>
                  </a:lnTo>
                  <a:cubicBezTo>
                    <a:pt x="2141" y="4283"/>
                    <a:pt x="2391" y="4051"/>
                    <a:pt x="2373" y="3748"/>
                  </a:cubicBezTo>
                  <a:cubicBezTo>
                    <a:pt x="2373" y="3480"/>
                    <a:pt x="2177" y="3266"/>
                    <a:pt x="1909" y="3248"/>
                  </a:cubicBezTo>
                  <a:lnTo>
                    <a:pt x="1909" y="2338"/>
                  </a:lnTo>
                  <a:cubicBezTo>
                    <a:pt x="1909" y="2124"/>
                    <a:pt x="1945" y="1910"/>
                    <a:pt x="2016" y="1696"/>
                  </a:cubicBezTo>
                  <a:cubicBezTo>
                    <a:pt x="2088" y="1446"/>
                    <a:pt x="2141" y="1178"/>
                    <a:pt x="2141" y="929"/>
                  </a:cubicBezTo>
                  <a:cubicBezTo>
                    <a:pt x="2141" y="911"/>
                    <a:pt x="2141" y="875"/>
                    <a:pt x="2141" y="857"/>
                  </a:cubicBezTo>
                  <a:cubicBezTo>
                    <a:pt x="2106" y="376"/>
                    <a:pt x="1731" y="1"/>
                    <a:pt x="1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6456021" y="3890353"/>
              <a:ext cx="191566" cy="376164"/>
            </a:xfrm>
            <a:custGeom>
              <a:avLst/>
              <a:gdLst/>
              <a:ahLst/>
              <a:cxnLst/>
              <a:rect l="l" t="t" r="r" b="b"/>
              <a:pathLst>
                <a:path w="5443" h="10688" extrusionOk="0">
                  <a:moveTo>
                    <a:pt x="2981" y="303"/>
                  </a:moveTo>
                  <a:cubicBezTo>
                    <a:pt x="3016" y="303"/>
                    <a:pt x="3070" y="357"/>
                    <a:pt x="3070" y="393"/>
                  </a:cubicBezTo>
                  <a:lnTo>
                    <a:pt x="3070" y="589"/>
                  </a:lnTo>
                  <a:cubicBezTo>
                    <a:pt x="2838" y="571"/>
                    <a:pt x="2606" y="571"/>
                    <a:pt x="2374" y="571"/>
                  </a:cubicBezTo>
                  <a:lnTo>
                    <a:pt x="2374" y="393"/>
                  </a:lnTo>
                  <a:cubicBezTo>
                    <a:pt x="2374" y="357"/>
                    <a:pt x="2410" y="303"/>
                    <a:pt x="2463" y="303"/>
                  </a:cubicBezTo>
                  <a:close/>
                  <a:moveTo>
                    <a:pt x="2463" y="0"/>
                  </a:moveTo>
                  <a:cubicBezTo>
                    <a:pt x="2249" y="0"/>
                    <a:pt x="2053" y="179"/>
                    <a:pt x="2053" y="393"/>
                  </a:cubicBezTo>
                  <a:lnTo>
                    <a:pt x="2053" y="589"/>
                  </a:lnTo>
                  <a:cubicBezTo>
                    <a:pt x="1464" y="642"/>
                    <a:pt x="875" y="732"/>
                    <a:pt x="304" y="892"/>
                  </a:cubicBezTo>
                  <a:cubicBezTo>
                    <a:pt x="126" y="946"/>
                    <a:pt x="1" y="1106"/>
                    <a:pt x="1" y="1303"/>
                  </a:cubicBezTo>
                  <a:lnTo>
                    <a:pt x="1" y="3604"/>
                  </a:lnTo>
                  <a:cubicBezTo>
                    <a:pt x="1" y="3801"/>
                    <a:pt x="126" y="3961"/>
                    <a:pt x="304" y="4015"/>
                  </a:cubicBezTo>
                  <a:cubicBezTo>
                    <a:pt x="732" y="4122"/>
                    <a:pt x="1161" y="4211"/>
                    <a:pt x="1589" y="4265"/>
                  </a:cubicBezTo>
                  <a:cubicBezTo>
                    <a:pt x="1625" y="4461"/>
                    <a:pt x="1696" y="4657"/>
                    <a:pt x="1803" y="4835"/>
                  </a:cubicBezTo>
                  <a:lnTo>
                    <a:pt x="1892" y="4960"/>
                  </a:lnTo>
                  <a:cubicBezTo>
                    <a:pt x="1981" y="5103"/>
                    <a:pt x="2035" y="5282"/>
                    <a:pt x="2035" y="5478"/>
                  </a:cubicBezTo>
                  <a:lnTo>
                    <a:pt x="2035" y="7887"/>
                  </a:lnTo>
                  <a:cubicBezTo>
                    <a:pt x="2035" y="7958"/>
                    <a:pt x="2106" y="8029"/>
                    <a:pt x="2178" y="8047"/>
                  </a:cubicBezTo>
                  <a:cubicBezTo>
                    <a:pt x="2185" y="8049"/>
                    <a:pt x="2193" y="8049"/>
                    <a:pt x="2201" y="8049"/>
                  </a:cubicBezTo>
                  <a:cubicBezTo>
                    <a:pt x="2282" y="8049"/>
                    <a:pt x="2356" y="7968"/>
                    <a:pt x="2356" y="7887"/>
                  </a:cubicBezTo>
                  <a:lnTo>
                    <a:pt x="2356" y="5478"/>
                  </a:lnTo>
                  <a:cubicBezTo>
                    <a:pt x="2356" y="5228"/>
                    <a:pt x="2285" y="4996"/>
                    <a:pt x="2142" y="4782"/>
                  </a:cubicBezTo>
                  <a:lnTo>
                    <a:pt x="2071" y="4657"/>
                  </a:lnTo>
                  <a:cubicBezTo>
                    <a:pt x="1999" y="4550"/>
                    <a:pt x="1946" y="4425"/>
                    <a:pt x="1910" y="4282"/>
                  </a:cubicBezTo>
                  <a:lnTo>
                    <a:pt x="1910" y="4282"/>
                  </a:lnTo>
                  <a:cubicBezTo>
                    <a:pt x="2178" y="4318"/>
                    <a:pt x="2445" y="4318"/>
                    <a:pt x="2713" y="4318"/>
                  </a:cubicBezTo>
                  <a:cubicBezTo>
                    <a:pt x="2981" y="4318"/>
                    <a:pt x="3230" y="4318"/>
                    <a:pt x="3498" y="4282"/>
                  </a:cubicBezTo>
                  <a:lnTo>
                    <a:pt x="3498" y="4282"/>
                  </a:lnTo>
                  <a:cubicBezTo>
                    <a:pt x="3480" y="4425"/>
                    <a:pt x="3427" y="4550"/>
                    <a:pt x="3355" y="4657"/>
                  </a:cubicBezTo>
                  <a:lnTo>
                    <a:pt x="3266" y="4782"/>
                  </a:lnTo>
                  <a:cubicBezTo>
                    <a:pt x="3141" y="4996"/>
                    <a:pt x="3070" y="5228"/>
                    <a:pt x="3070" y="5478"/>
                  </a:cubicBezTo>
                  <a:lnTo>
                    <a:pt x="3070" y="10188"/>
                  </a:lnTo>
                  <a:cubicBezTo>
                    <a:pt x="3070" y="10295"/>
                    <a:pt x="2981" y="10385"/>
                    <a:pt x="2874" y="10385"/>
                  </a:cubicBezTo>
                  <a:lnTo>
                    <a:pt x="2410" y="10385"/>
                  </a:lnTo>
                  <a:cubicBezTo>
                    <a:pt x="2374" y="10385"/>
                    <a:pt x="2356" y="10349"/>
                    <a:pt x="2356" y="10313"/>
                  </a:cubicBezTo>
                  <a:lnTo>
                    <a:pt x="2356" y="8565"/>
                  </a:lnTo>
                  <a:cubicBezTo>
                    <a:pt x="2356" y="8547"/>
                    <a:pt x="2356" y="8529"/>
                    <a:pt x="2338" y="8529"/>
                  </a:cubicBezTo>
                  <a:cubicBezTo>
                    <a:pt x="2290" y="8481"/>
                    <a:pt x="2239" y="8461"/>
                    <a:pt x="2194" y="8461"/>
                  </a:cubicBezTo>
                  <a:cubicBezTo>
                    <a:pt x="2105" y="8461"/>
                    <a:pt x="2035" y="8536"/>
                    <a:pt x="2035" y="8618"/>
                  </a:cubicBezTo>
                  <a:lnTo>
                    <a:pt x="2035" y="10527"/>
                  </a:lnTo>
                  <a:cubicBezTo>
                    <a:pt x="2035" y="10616"/>
                    <a:pt x="2106" y="10688"/>
                    <a:pt x="2213" y="10688"/>
                  </a:cubicBezTo>
                  <a:lnTo>
                    <a:pt x="2891" y="10688"/>
                  </a:lnTo>
                  <a:cubicBezTo>
                    <a:pt x="3177" y="10688"/>
                    <a:pt x="3391" y="10474"/>
                    <a:pt x="3391" y="10188"/>
                  </a:cubicBezTo>
                  <a:lnTo>
                    <a:pt x="3391" y="5478"/>
                  </a:lnTo>
                  <a:cubicBezTo>
                    <a:pt x="3391" y="5282"/>
                    <a:pt x="3445" y="5103"/>
                    <a:pt x="3552" y="4960"/>
                  </a:cubicBezTo>
                  <a:lnTo>
                    <a:pt x="3641" y="4818"/>
                  </a:lnTo>
                  <a:cubicBezTo>
                    <a:pt x="3748" y="4657"/>
                    <a:pt x="3819" y="4461"/>
                    <a:pt x="3837" y="4247"/>
                  </a:cubicBezTo>
                  <a:cubicBezTo>
                    <a:pt x="4283" y="4211"/>
                    <a:pt x="4711" y="4122"/>
                    <a:pt x="5140" y="3997"/>
                  </a:cubicBezTo>
                  <a:cubicBezTo>
                    <a:pt x="5318" y="3961"/>
                    <a:pt x="5443" y="3783"/>
                    <a:pt x="5443" y="3604"/>
                  </a:cubicBezTo>
                  <a:lnTo>
                    <a:pt x="5443" y="1303"/>
                  </a:lnTo>
                  <a:cubicBezTo>
                    <a:pt x="5443" y="1106"/>
                    <a:pt x="5318" y="946"/>
                    <a:pt x="5140" y="892"/>
                  </a:cubicBezTo>
                  <a:cubicBezTo>
                    <a:pt x="4961" y="839"/>
                    <a:pt x="4765" y="803"/>
                    <a:pt x="4586" y="767"/>
                  </a:cubicBezTo>
                  <a:cubicBezTo>
                    <a:pt x="4575" y="765"/>
                    <a:pt x="4564" y="764"/>
                    <a:pt x="4553" y="764"/>
                  </a:cubicBezTo>
                  <a:cubicBezTo>
                    <a:pt x="4476" y="764"/>
                    <a:pt x="4406" y="817"/>
                    <a:pt x="4390" y="910"/>
                  </a:cubicBezTo>
                  <a:cubicBezTo>
                    <a:pt x="4390" y="981"/>
                    <a:pt x="4444" y="1053"/>
                    <a:pt x="4533" y="1071"/>
                  </a:cubicBezTo>
                  <a:cubicBezTo>
                    <a:pt x="4711" y="1106"/>
                    <a:pt x="4890" y="1142"/>
                    <a:pt x="5050" y="1196"/>
                  </a:cubicBezTo>
                  <a:cubicBezTo>
                    <a:pt x="5104" y="1213"/>
                    <a:pt x="5140" y="1249"/>
                    <a:pt x="5140" y="1303"/>
                  </a:cubicBezTo>
                  <a:lnTo>
                    <a:pt x="5140" y="3604"/>
                  </a:lnTo>
                  <a:cubicBezTo>
                    <a:pt x="5140" y="3658"/>
                    <a:pt x="5104" y="3694"/>
                    <a:pt x="5050" y="3711"/>
                  </a:cubicBezTo>
                  <a:cubicBezTo>
                    <a:pt x="4293" y="3910"/>
                    <a:pt x="3503" y="4013"/>
                    <a:pt x="2707" y="4013"/>
                  </a:cubicBezTo>
                  <a:cubicBezTo>
                    <a:pt x="1928" y="4013"/>
                    <a:pt x="1143" y="3914"/>
                    <a:pt x="376" y="3711"/>
                  </a:cubicBezTo>
                  <a:cubicBezTo>
                    <a:pt x="340" y="3694"/>
                    <a:pt x="304" y="3658"/>
                    <a:pt x="304" y="3604"/>
                  </a:cubicBezTo>
                  <a:lnTo>
                    <a:pt x="304" y="1303"/>
                  </a:lnTo>
                  <a:cubicBezTo>
                    <a:pt x="304" y="1249"/>
                    <a:pt x="340" y="1213"/>
                    <a:pt x="376" y="1196"/>
                  </a:cubicBezTo>
                  <a:cubicBezTo>
                    <a:pt x="1139" y="995"/>
                    <a:pt x="1929" y="883"/>
                    <a:pt x="2752" y="883"/>
                  </a:cubicBezTo>
                  <a:cubicBezTo>
                    <a:pt x="3101" y="883"/>
                    <a:pt x="3457" y="903"/>
                    <a:pt x="3819" y="946"/>
                  </a:cubicBezTo>
                  <a:cubicBezTo>
                    <a:pt x="3829" y="948"/>
                    <a:pt x="3838" y="949"/>
                    <a:pt x="3847" y="949"/>
                  </a:cubicBezTo>
                  <a:cubicBezTo>
                    <a:pt x="3926" y="949"/>
                    <a:pt x="3998" y="883"/>
                    <a:pt x="3998" y="803"/>
                  </a:cubicBezTo>
                  <a:cubicBezTo>
                    <a:pt x="3998" y="714"/>
                    <a:pt x="3926" y="660"/>
                    <a:pt x="3855" y="642"/>
                  </a:cubicBezTo>
                  <a:cubicBezTo>
                    <a:pt x="3694" y="625"/>
                    <a:pt x="3552" y="607"/>
                    <a:pt x="3391" y="607"/>
                  </a:cubicBezTo>
                  <a:lnTo>
                    <a:pt x="3391" y="393"/>
                  </a:lnTo>
                  <a:cubicBezTo>
                    <a:pt x="3391" y="179"/>
                    <a:pt x="3213" y="0"/>
                    <a:pt x="2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51"/>
          <p:cNvGrpSpPr/>
          <p:nvPr/>
        </p:nvGrpSpPr>
        <p:grpSpPr>
          <a:xfrm>
            <a:off x="5600115" y="3909710"/>
            <a:ext cx="376199" cy="337344"/>
            <a:chOff x="5600115" y="3909710"/>
            <a:chExt cx="376199" cy="337344"/>
          </a:xfrm>
        </p:grpSpPr>
        <p:sp>
          <p:nvSpPr>
            <p:cNvPr id="1290" name="Google Shape;1290;p51"/>
            <p:cNvSpPr/>
            <p:nvPr/>
          </p:nvSpPr>
          <p:spPr>
            <a:xfrm>
              <a:off x="5600115" y="3909710"/>
              <a:ext cx="251855" cy="337344"/>
            </a:xfrm>
            <a:custGeom>
              <a:avLst/>
              <a:gdLst/>
              <a:ahLst/>
              <a:cxnLst/>
              <a:rect l="l" t="t" r="r" b="b"/>
              <a:pathLst>
                <a:path w="7156" h="9585" extrusionOk="0">
                  <a:moveTo>
                    <a:pt x="3444" y="895"/>
                  </a:moveTo>
                  <a:lnTo>
                    <a:pt x="3444" y="1627"/>
                  </a:lnTo>
                  <a:lnTo>
                    <a:pt x="2784" y="895"/>
                  </a:lnTo>
                  <a:close/>
                  <a:moveTo>
                    <a:pt x="2605" y="1163"/>
                  </a:moveTo>
                  <a:lnTo>
                    <a:pt x="3266" y="1895"/>
                  </a:lnTo>
                  <a:lnTo>
                    <a:pt x="2605" y="1895"/>
                  </a:lnTo>
                  <a:lnTo>
                    <a:pt x="2605" y="1163"/>
                  </a:lnTo>
                  <a:close/>
                  <a:moveTo>
                    <a:pt x="3444" y="2216"/>
                  </a:moveTo>
                  <a:lnTo>
                    <a:pt x="3444" y="2947"/>
                  </a:lnTo>
                  <a:lnTo>
                    <a:pt x="2784" y="2216"/>
                  </a:lnTo>
                  <a:close/>
                  <a:moveTo>
                    <a:pt x="2605" y="2466"/>
                  </a:moveTo>
                  <a:lnTo>
                    <a:pt x="3266" y="3197"/>
                  </a:lnTo>
                  <a:lnTo>
                    <a:pt x="2605" y="3197"/>
                  </a:lnTo>
                  <a:lnTo>
                    <a:pt x="2605" y="2466"/>
                  </a:lnTo>
                  <a:close/>
                  <a:moveTo>
                    <a:pt x="3444" y="3518"/>
                  </a:moveTo>
                  <a:lnTo>
                    <a:pt x="3444" y="4250"/>
                  </a:lnTo>
                  <a:lnTo>
                    <a:pt x="2784" y="3518"/>
                  </a:lnTo>
                  <a:close/>
                  <a:moveTo>
                    <a:pt x="2605" y="3768"/>
                  </a:moveTo>
                  <a:lnTo>
                    <a:pt x="3266" y="4500"/>
                  </a:lnTo>
                  <a:lnTo>
                    <a:pt x="2605" y="4500"/>
                  </a:lnTo>
                  <a:lnTo>
                    <a:pt x="2605" y="3768"/>
                  </a:lnTo>
                  <a:close/>
                  <a:moveTo>
                    <a:pt x="3622" y="4803"/>
                  </a:moveTo>
                  <a:lnTo>
                    <a:pt x="3622" y="6534"/>
                  </a:lnTo>
                  <a:lnTo>
                    <a:pt x="2409" y="6534"/>
                  </a:lnTo>
                  <a:lnTo>
                    <a:pt x="2409" y="4803"/>
                  </a:lnTo>
                  <a:close/>
                  <a:moveTo>
                    <a:pt x="4122" y="6855"/>
                  </a:moveTo>
                  <a:lnTo>
                    <a:pt x="4122" y="7426"/>
                  </a:lnTo>
                  <a:lnTo>
                    <a:pt x="1892" y="7426"/>
                  </a:lnTo>
                  <a:lnTo>
                    <a:pt x="1892" y="6855"/>
                  </a:lnTo>
                  <a:close/>
                  <a:moveTo>
                    <a:pt x="2435" y="1"/>
                  </a:moveTo>
                  <a:cubicBezTo>
                    <a:pt x="2356" y="1"/>
                    <a:pt x="2284" y="68"/>
                    <a:pt x="2284" y="164"/>
                  </a:cubicBezTo>
                  <a:lnTo>
                    <a:pt x="2284" y="4500"/>
                  </a:lnTo>
                  <a:cubicBezTo>
                    <a:pt x="2195" y="4500"/>
                    <a:pt x="2106" y="4589"/>
                    <a:pt x="2106" y="4696"/>
                  </a:cubicBezTo>
                  <a:lnTo>
                    <a:pt x="2106" y="5517"/>
                  </a:lnTo>
                  <a:lnTo>
                    <a:pt x="250" y="5517"/>
                  </a:lnTo>
                  <a:cubicBezTo>
                    <a:pt x="107" y="5517"/>
                    <a:pt x="0" y="5642"/>
                    <a:pt x="0" y="5784"/>
                  </a:cubicBezTo>
                  <a:lnTo>
                    <a:pt x="0" y="9424"/>
                  </a:lnTo>
                  <a:cubicBezTo>
                    <a:pt x="0" y="9513"/>
                    <a:pt x="72" y="9585"/>
                    <a:pt x="161" y="9585"/>
                  </a:cubicBezTo>
                  <a:lnTo>
                    <a:pt x="6977" y="9585"/>
                  </a:lnTo>
                  <a:cubicBezTo>
                    <a:pt x="6995" y="9585"/>
                    <a:pt x="7030" y="9585"/>
                    <a:pt x="7048" y="9549"/>
                  </a:cubicBezTo>
                  <a:cubicBezTo>
                    <a:pt x="7155" y="9424"/>
                    <a:pt x="7066" y="9281"/>
                    <a:pt x="6941" y="9281"/>
                  </a:cubicBezTo>
                  <a:lnTo>
                    <a:pt x="304" y="9281"/>
                  </a:lnTo>
                  <a:lnTo>
                    <a:pt x="304" y="5838"/>
                  </a:lnTo>
                  <a:lnTo>
                    <a:pt x="2106" y="5838"/>
                  </a:lnTo>
                  <a:lnTo>
                    <a:pt x="2106" y="6534"/>
                  </a:lnTo>
                  <a:lnTo>
                    <a:pt x="1820" y="6534"/>
                  </a:lnTo>
                  <a:cubicBezTo>
                    <a:pt x="1695" y="6534"/>
                    <a:pt x="1588" y="6641"/>
                    <a:pt x="1588" y="6783"/>
                  </a:cubicBezTo>
                  <a:lnTo>
                    <a:pt x="1588" y="7497"/>
                  </a:lnTo>
                  <a:cubicBezTo>
                    <a:pt x="1588" y="7622"/>
                    <a:pt x="1695" y="7729"/>
                    <a:pt x="1820" y="7729"/>
                  </a:cubicBezTo>
                  <a:lnTo>
                    <a:pt x="4211" y="7729"/>
                  </a:lnTo>
                  <a:cubicBezTo>
                    <a:pt x="4336" y="7729"/>
                    <a:pt x="4443" y="7622"/>
                    <a:pt x="4443" y="7497"/>
                  </a:cubicBezTo>
                  <a:lnTo>
                    <a:pt x="4443" y="6783"/>
                  </a:lnTo>
                  <a:cubicBezTo>
                    <a:pt x="4443" y="6641"/>
                    <a:pt x="4336" y="6534"/>
                    <a:pt x="4211" y="6534"/>
                  </a:cubicBezTo>
                  <a:lnTo>
                    <a:pt x="3926" y="6534"/>
                  </a:lnTo>
                  <a:lnTo>
                    <a:pt x="3926" y="5838"/>
                  </a:lnTo>
                  <a:lnTo>
                    <a:pt x="5032" y="5838"/>
                  </a:lnTo>
                  <a:cubicBezTo>
                    <a:pt x="5103" y="5838"/>
                    <a:pt x="5175" y="5784"/>
                    <a:pt x="5193" y="5713"/>
                  </a:cubicBezTo>
                  <a:cubicBezTo>
                    <a:pt x="5210" y="5606"/>
                    <a:pt x="5121" y="5517"/>
                    <a:pt x="5032" y="5517"/>
                  </a:cubicBezTo>
                  <a:lnTo>
                    <a:pt x="3944" y="5517"/>
                  </a:lnTo>
                  <a:lnTo>
                    <a:pt x="3944" y="4696"/>
                  </a:lnTo>
                  <a:cubicBezTo>
                    <a:pt x="3944" y="4589"/>
                    <a:pt x="3854" y="4500"/>
                    <a:pt x="3747" y="4500"/>
                  </a:cubicBezTo>
                  <a:lnTo>
                    <a:pt x="3747" y="164"/>
                  </a:lnTo>
                  <a:cubicBezTo>
                    <a:pt x="3747" y="92"/>
                    <a:pt x="3694" y="3"/>
                    <a:pt x="3622" y="3"/>
                  </a:cubicBezTo>
                  <a:cubicBezTo>
                    <a:pt x="3611" y="1"/>
                    <a:pt x="3601" y="1"/>
                    <a:pt x="3590" y="1"/>
                  </a:cubicBezTo>
                  <a:cubicBezTo>
                    <a:pt x="3501" y="1"/>
                    <a:pt x="3444" y="68"/>
                    <a:pt x="3444" y="164"/>
                  </a:cubicBezTo>
                  <a:lnTo>
                    <a:pt x="3444" y="592"/>
                  </a:lnTo>
                  <a:lnTo>
                    <a:pt x="2605" y="592"/>
                  </a:lnTo>
                  <a:lnTo>
                    <a:pt x="2605" y="164"/>
                  </a:lnTo>
                  <a:cubicBezTo>
                    <a:pt x="2605" y="92"/>
                    <a:pt x="2552" y="3"/>
                    <a:pt x="2463" y="3"/>
                  </a:cubicBezTo>
                  <a:cubicBezTo>
                    <a:pt x="2453" y="1"/>
                    <a:pt x="2444" y="1"/>
                    <a:pt x="2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5792913" y="3909710"/>
              <a:ext cx="183401" cy="337344"/>
            </a:xfrm>
            <a:custGeom>
              <a:avLst/>
              <a:gdLst/>
              <a:ahLst/>
              <a:cxnLst/>
              <a:rect l="l" t="t" r="r" b="b"/>
              <a:pathLst>
                <a:path w="5211" h="9585" extrusionOk="0">
                  <a:moveTo>
                    <a:pt x="2605" y="895"/>
                  </a:moveTo>
                  <a:lnTo>
                    <a:pt x="2605" y="1627"/>
                  </a:lnTo>
                  <a:lnTo>
                    <a:pt x="1945" y="895"/>
                  </a:lnTo>
                  <a:close/>
                  <a:moveTo>
                    <a:pt x="1766" y="1163"/>
                  </a:moveTo>
                  <a:lnTo>
                    <a:pt x="2409" y="1895"/>
                  </a:lnTo>
                  <a:lnTo>
                    <a:pt x="1766" y="1895"/>
                  </a:lnTo>
                  <a:lnTo>
                    <a:pt x="1766" y="1163"/>
                  </a:lnTo>
                  <a:close/>
                  <a:moveTo>
                    <a:pt x="2605" y="2216"/>
                  </a:moveTo>
                  <a:lnTo>
                    <a:pt x="2605" y="2947"/>
                  </a:lnTo>
                  <a:lnTo>
                    <a:pt x="1945" y="2216"/>
                  </a:lnTo>
                  <a:close/>
                  <a:moveTo>
                    <a:pt x="1766" y="2466"/>
                  </a:moveTo>
                  <a:lnTo>
                    <a:pt x="2409" y="3197"/>
                  </a:lnTo>
                  <a:lnTo>
                    <a:pt x="1766" y="3197"/>
                  </a:lnTo>
                  <a:lnTo>
                    <a:pt x="1766" y="2466"/>
                  </a:lnTo>
                  <a:close/>
                  <a:moveTo>
                    <a:pt x="2605" y="3518"/>
                  </a:moveTo>
                  <a:lnTo>
                    <a:pt x="2605" y="4250"/>
                  </a:lnTo>
                  <a:lnTo>
                    <a:pt x="1945" y="3518"/>
                  </a:lnTo>
                  <a:close/>
                  <a:moveTo>
                    <a:pt x="1766" y="3768"/>
                  </a:moveTo>
                  <a:lnTo>
                    <a:pt x="2409" y="4500"/>
                  </a:lnTo>
                  <a:lnTo>
                    <a:pt x="1766" y="4500"/>
                  </a:lnTo>
                  <a:lnTo>
                    <a:pt x="1766" y="3768"/>
                  </a:lnTo>
                  <a:close/>
                  <a:moveTo>
                    <a:pt x="2784" y="4803"/>
                  </a:moveTo>
                  <a:lnTo>
                    <a:pt x="2784" y="6534"/>
                  </a:lnTo>
                  <a:lnTo>
                    <a:pt x="1570" y="6534"/>
                  </a:lnTo>
                  <a:lnTo>
                    <a:pt x="1570" y="4803"/>
                  </a:lnTo>
                  <a:close/>
                  <a:moveTo>
                    <a:pt x="3319" y="6855"/>
                  </a:moveTo>
                  <a:lnTo>
                    <a:pt x="3319" y="7426"/>
                  </a:lnTo>
                  <a:lnTo>
                    <a:pt x="1071" y="7426"/>
                  </a:lnTo>
                  <a:lnTo>
                    <a:pt x="1071" y="6855"/>
                  </a:lnTo>
                  <a:close/>
                  <a:moveTo>
                    <a:pt x="1596" y="1"/>
                  </a:moveTo>
                  <a:cubicBezTo>
                    <a:pt x="1517" y="1"/>
                    <a:pt x="1445" y="68"/>
                    <a:pt x="1445" y="164"/>
                  </a:cubicBezTo>
                  <a:lnTo>
                    <a:pt x="1445" y="4500"/>
                  </a:lnTo>
                  <a:cubicBezTo>
                    <a:pt x="1338" y="4500"/>
                    <a:pt x="1267" y="4589"/>
                    <a:pt x="1267" y="4696"/>
                  </a:cubicBezTo>
                  <a:lnTo>
                    <a:pt x="1267" y="5517"/>
                  </a:lnTo>
                  <a:lnTo>
                    <a:pt x="178" y="5517"/>
                  </a:lnTo>
                  <a:cubicBezTo>
                    <a:pt x="107" y="5517"/>
                    <a:pt x="36" y="5570"/>
                    <a:pt x="18" y="5642"/>
                  </a:cubicBezTo>
                  <a:cubicBezTo>
                    <a:pt x="0" y="5749"/>
                    <a:pt x="71" y="5838"/>
                    <a:pt x="178" y="5838"/>
                  </a:cubicBezTo>
                  <a:lnTo>
                    <a:pt x="1267" y="5838"/>
                  </a:lnTo>
                  <a:lnTo>
                    <a:pt x="1267" y="6534"/>
                  </a:lnTo>
                  <a:lnTo>
                    <a:pt x="999" y="6534"/>
                  </a:lnTo>
                  <a:cubicBezTo>
                    <a:pt x="874" y="6534"/>
                    <a:pt x="767" y="6641"/>
                    <a:pt x="767" y="6783"/>
                  </a:cubicBezTo>
                  <a:lnTo>
                    <a:pt x="767" y="7497"/>
                  </a:lnTo>
                  <a:cubicBezTo>
                    <a:pt x="767" y="7622"/>
                    <a:pt x="874" y="7729"/>
                    <a:pt x="999" y="7729"/>
                  </a:cubicBezTo>
                  <a:lnTo>
                    <a:pt x="3390" y="7729"/>
                  </a:lnTo>
                  <a:cubicBezTo>
                    <a:pt x="3515" y="7729"/>
                    <a:pt x="3622" y="7622"/>
                    <a:pt x="3622" y="7497"/>
                  </a:cubicBezTo>
                  <a:lnTo>
                    <a:pt x="3622" y="6783"/>
                  </a:lnTo>
                  <a:cubicBezTo>
                    <a:pt x="3622" y="6641"/>
                    <a:pt x="3515" y="6534"/>
                    <a:pt x="3390" y="6534"/>
                  </a:cubicBezTo>
                  <a:lnTo>
                    <a:pt x="3105" y="6534"/>
                  </a:lnTo>
                  <a:lnTo>
                    <a:pt x="3105" y="5838"/>
                  </a:lnTo>
                  <a:lnTo>
                    <a:pt x="4907" y="5838"/>
                  </a:lnTo>
                  <a:lnTo>
                    <a:pt x="4907" y="9281"/>
                  </a:lnTo>
                  <a:lnTo>
                    <a:pt x="2195" y="9281"/>
                  </a:lnTo>
                  <a:cubicBezTo>
                    <a:pt x="2123" y="9281"/>
                    <a:pt x="2052" y="9335"/>
                    <a:pt x="2034" y="9406"/>
                  </a:cubicBezTo>
                  <a:cubicBezTo>
                    <a:pt x="2034" y="9513"/>
                    <a:pt x="2106" y="9585"/>
                    <a:pt x="2195" y="9585"/>
                  </a:cubicBezTo>
                  <a:lnTo>
                    <a:pt x="4942" y="9585"/>
                  </a:lnTo>
                  <a:cubicBezTo>
                    <a:pt x="5103" y="9585"/>
                    <a:pt x="5210" y="9478"/>
                    <a:pt x="5210" y="9335"/>
                  </a:cubicBezTo>
                  <a:lnTo>
                    <a:pt x="5210" y="5784"/>
                  </a:lnTo>
                  <a:cubicBezTo>
                    <a:pt x="5210" y="5642"/>
                    <a:pt x="5103" y="5517"/>
                    <a:pt x="4942" y="5517"/>
                  </a:cubicBezTo>
                  <a:lnTo>
                    <a:pt x="3105" y="5517"/>
                  </a:lnTo>
                  <a:lnTo>
                    <a:pt x="3105" y="4696"/>
                  </a:lnTo>
                  <a:cubicBezTo>
                    <a:pt x="3105" y="4589"/>
                    <a:pt x="3015" y="4500"/>
                    <a:pt x="2908" y="4500"/>
                  </a:cubicBezTo>
                  <a:lnTo>
                    <a:pt x="2908" y="164"/>
                  </a:lnTo>
                  <a:cubicBezTo>
                    <a:pt x="2908" y="92"/>
                    <a:pt x="2855" y="21"/>
                    <a:pt x="2784" y="3"/>
                  </a:cubicBezTo>
                  <a:cubicBezTo>
                    <a:pt x="2772" y="1"/>
                    <a:pt x="2762" y="1"/>
                    <a:pt x="2752" y="1"/>
                  </a:cubicBezTo>
                  <a:cubicBezTo>
                    <a:pt x="2662" y="1"/>
                    <a:pt x="2605" y="68"/>
                    <a:pt x="2605" y="164"/>
                  </a:cubicBezTo>
                  <a:lnTo>
                    <a:pt x="2605" y="592"/>
                  </a:lnTo>
                  <a:lnTo>
                    <a:pt x="1766" y="592"/>
                  </a:lnTo>
                  <a:lnTo>
                    <a:pt x="1766" y="164"/>
                  </a:lnTo>
                  <a:cubicBezTo>
                    <a:pt x="1766" y="92"/>
                    <a:pt x="1713" y="21"/>
                    <a:pt x="1624" y="3"/>
                  </a:cubicBezTo>
                  <a:cubicBezTo>
                    <a:pt x="1615" y="1"/>
                    <a:pt x="1605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5649705" y="4200561"/>
              <a:ext cx="18266" cy="16999"/>
            </a:xfrm>
            <a:custGeom>
              <a:avLst/>
              <a:gdLst/>
              <a:ahLst/>
              <a:cxnLst/>
              <a:rect l="l" t="t" r="r" b="b"/>
              <a:pathLst>
                <a:path w="519" h="483" extrusionOk="0">
                  <a:moveTo>
                    <a:pt x="170" y="0"/>
                  </a:moveTo>
                  <a:cubicBezTo>
                    <a:pt x="130" y="0"/>
                    <a:pt x="90" y="18"/>
                    <a:pt x="54" y="54"/>
                  </a:cubicBezTo>
                  <a:cubicBezTo>
                    <a:pt x="1" y="107"/>
                    <a:pt x="1" y="215"/>
                    <a:pt x="54" y="268"/>
                  </a:cubicBezTo>
                  <a:lnTo>
                    <a:pt x="233" y="446"/>
                  </a:lnTo>
                  <a:cubicBezTo>
                    <a:pt x="269" y="464"/>
                    <a:pt x="304" y="482"/>
                    <a:pt x="340" y="482"/>
                  </a:cubicBezTo>
                  <a:cubicBezTo>
                    <a:pt x="376" y="482"/>
                    <a:pt x="429" y="464"/>
                    <a:pt x="447" y="446"/>
                  </a:cubicBezTo>
                  <a:cubicBezTo>
                    <a:pt x="518" y="375"/>
                    <a:pt x="518" y="286"/>
                    <a:pt x="447" y="215"/>
                  </a:cubicBezTo>
                  <a:lnTo>
                    <a:pt x="286" y="54"/>
                  </a:lnTo>
                  <a:cubicBezTo>
                    <a:pt x="251" y="18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1"/>
            <p:cNvSpPr/>
            <p:nvPr/>
          </p:nvSpPr>
          <p:spPr>
            <a:xfrm>
              <a:off x="5701230" y="4200561"/>
              <a:ext cx="18231" cy="16999"/>
            </a:xfrm>
            <a:custGeom>
              <a:avLst/>
              <a:gdLst/>
              <a:ahLst/>
              <a:cxnLst/>
              <a:rect l="l" t="t" r="r" b="b"/>
              <a:pathLst>
                <a:path w="518" h="483" extrusionOk="0">
                  <a:moveTo>
                    <a:pt x="178" y="0"/>
                  </a:moveTo>
                  <a:cubicBezTo>
                    <a:pt x="138" y="0"/>
                    <a:pt x="98" y="18"/>
                    <a:pt x="71" y="54"/>
                  </a:cubicBezTo>
                  <a:cubicBezTo>
                    <a:pt x="0" y="107"/>
                    <a:pt x="0" y="215"/>
                    <a:pt x="71" y="268"/>
                  </a:cubicBezTo>
                  <a:lnTo>
                    <a:pt x="232" y="446"/>
                  </a:lnTo>
                  <a:cubicBezTo>
                    <a:pt x="268" y="464"/>
                    <a:pt x="303" y="482"/>
                    <a:pt x="339" y="482"/>
                  </a:cubicBezTo>
                  <a:cubicBezTo>
                    <a:pt x="393" y="482"/>
                    <a:pt x="428" y="464"/>
                    <a:pt x="464" y="446"/>
                  </a:cubicBezTo>
                  <a:cubicBezTo>
                    <a:pt x="517" y="375"/>
                    <a:pt x="517" y="286"/>
                    <a:pt x="464" y="215"/>
                  </a:cubicBezTo>
                  <a:lnTo>
                    <a:pt x="286" y="54"/>
                  </a:lnTo>
                  <a:cubicBezTo>
                    <a:pt x="259" y="18"/>
                    <a:pt x="219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1"/>
            <p:cNvSpPr/>
            <p:nvPr/>
          </p:nvSpPr>
          <p:spPr>
            <a:xfrm>
              <a:off x="5753319" y="4200561"/>
              <a:ext cx="18266" cy="16999"/>
            </a:xfrm>
            <a:custGeom>
              <a:avLst/>
              <a:gdLst/>
              <a:ahLst/>
              <a:cxnLst/>
              <a:rect l="l" t="t" r="r" b="b"/>
              <a:pathLst>
                <a:path w="519" h="483" extrusionOk="0">
                  <a:moveTo>
                    <a:pt x="162" y="0"/>
                  </a:moveTo>
                  <a:cubicBezTo>
                    <a:pt x="121" y="0"/>
                    <a:pt x="81" y="18"/>
                    <a:pt x="55" y="54"/>
                  </a:cubicBezTo>
                  <a:cubicBezTo>
                    <a:pt x="1" y="107"/>
                    <a:pt x="1" y="215"/>
                    <a:pt x="55" y="268"/>
                  </a:cubicBezTo>
                  <a:lnTo>
                    <a:pt x="233" y="446"/>
                  </a:lnTo>
                  <a:cubicBezTo>
                    <a:pt x="251" y="464"/>
                    <a:pt x="304" y="482"/>
                    <a:pt x="340" y="482"/>
                  </a:cubicBezTo>
                  <a:cubicBezTo>
                    <a:pt x="376" y="482"/>
                    <a:pt x="411" y="464"/>
                    <a:pt x="447" y="446"/>
                  </a:cubicBezTo>
                  <a:cubicBezTo>
                    <a:pt x="518" y="375"/>
                    <a:pt x="518" y="286"/>
                    <a:pt x="447" y="215"/>
                  </a:cubicBezTo>
                  <a:lnTo>
                    <a:pt x="269" y="54"/>
                  </a:lnTo>
                  <a:cubicBezTo>
                    <a:pt x="242" y="18"/>
                    <a:pt x="202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5804844" y="4200561"/>
              <a:ext cx="18231" cy="16999"/>
            </a:xfrm>
            <a:custGeom>
              <a:avLst/>
              <a:gdLst/>
              <a:ahLst/>
              <a:cxnLst/>
              <a:rect l="l" t="t" r="r" b="b"/>
              <a:pathLst>
                <a:path w="518" h="483" extrusionOk="0">
                  <a:moveTo>
                    <a:pt x="170" y="0"/>
                  </a:moveTo>
                  <a:cubicBezTo>
                    <a:pt x="129" y="0"/>
                    <a:pt x="89" y="18"/>
                    <a:pt x="54" y="54"/>
                  </a:cubicBezTo>
                  <a:cubicBezTo>
                    <a:pt x="0" y="107"/>
                    <a:pt x="0" y="215"/>
                    <a:pt x="54" y="268"/>
                  </a:cubicBezTo>
                  <a:lnTo>
                    <a:pt x="232" y="446"/>
                  </a:lnTo>
                  <a:cubicBezTo>
                    <a:pt x="268" y="464"/>
                    <a:pt x="303" y="482"/>
                    <a:pt x="339" y="482"/>
                  </a:cubicBezTo>
                  <a:cubicBezTo>
                    <a:pt x="393" y="482"/>
                    <a:pt x="428" y="464"/>
                    <a:pt x="464" y="446"/>
                  </a:cubicBezTo>
                  <a:cubicBezTo>
                    <a:pt x="518" y="375"/>
                    <a:pt x="518" y="286"/>
                    <a:pt x="464" y="215"/>
                  </a:cubicBezTo>
                  <a:lnTo>
                    <a:pt x="286" y="54"/>
                  </a:lnTo>
                  <a:cubicBezTo>
                    <a:pt x="250" y="18"/>
                    <a:pt x="21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1"/>
            <p:cNvSpPr/>
            <p:nvPr/>
          </p:nvSpPr>
          <p:spPr>
            <a:xfrm>
              <a:off x="5856334" y="4200561"/>
              <a:ext cx="18231" cy="16999"/>
            </a:xfrm>
            <a:custGeom>
              <a:avLst/>
              <a:gdLst/>
              <a:ahLst/>
              <a:cxnLst/>
              <a:rect l="l" t="t" r="r" b="b"/>
              <a:pathLst>
                <a:path w="518" h="483" extrusionOk="0">
                  <a:moveTo>
                    <a:pt x="179" y="0"/>
                  </a:moveTo>
                  <a:cubicBezTo>
                    <a:pt x="138" y="0"/>
                    <a:pt x="98" y="18"/>
                    <a:pt x="72" y="54"/>
                  </a:cubicBezTo>
                  <a:cubicBezTo>
                    <a:pt x="0" y="107"/>
                    <a:pt x="0" y="215"/>
                    <a:pt x="72" y="268"/>
                  </a:cubicBezTo>
                  <a:lnTo>
                    <a:pt x="250" y="446"/>
                  </a:lnTo>
                  <a:cubicBezTo>
                    <a:pt x="268" y="464"/>
                    <a:pt x="304" y="482"/>
                    <a:pt x="357" y="482"/>
                  </a:cubicBezTo>
                  <a:cubicBezTo>
                    <a:pt x="393" y="482"/>
                    <a:pt x="428" y="464"/>
                    <a:pt x="464" y="446"/>
                  </a:cubicBezTo>
                  <a:cubicBezTo>
                    <a:pt x="518" y="375"/>
                    <a:pt x="518" y="286"/>
                    <a:pt x="464" y="215"/>
                  </a:cubicBezTo>
                  <a:lnTo>
                    <a:pt x="286" y="54"/>
                  </a:lnTo>
                  <a:cubicBezTo>
                    <a:pt x="259" y="18"/>
                    <a:pt x="21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1"/>
            <p:cNvSpPr/>
            <p:nvPr/>
          </p:nvSpPr>
          <p:spPr>
            <a:xfrm>
              <a:off x="5908458" y="4200561"/>
              <a:ext cx="18231" cy="16999"/>
            </a:xfrm>
            <a:custGeom>
              <a:avLst/>
              <a:gdLst/>
              <a:ahLst/>
              <a:cxnLst/>
              <a:rect l="l" t="t" r="r" b="b"/>
              <a:pathLst>
                <a:path w="518" h="483" extrusionOk="0">
                  <a:moveTo>
                    <a:pt x="170" y="0"/>
                  </a:moveTo>
                  <a:cubicBezTo>
                    <a:pt x="129" y="0"/>
                    <a:pt x="89" y="18"/>
                    <a:pt x="54" y="54"/>
                  </a:cubicBezTo>
                  <a:cubicBezTo>
                    <a:pt x="0" y="107"/>
                    <a:pt x="0" y="215"/>
                    <a:pt x="54" y="268"/>
                  </a:cubicBezTo>
                  <a:lnTo>
                    <a:pt x="232" y="446"/>
                  </a:lnTo>
                  <a:cubicBezTo>
                    <a:pt x="268" y="464"/>
                    <a:pt x="303" y="482"/>
                    <a:pt x="339" y="482"/>
                  </a:cubicBezTo>
                  <a:cubicBezTo>
                    <a:pt x="375" y="482"/>
                    <a:pt x="428" y="464"/>
                    <a:pt x="446" y="446"/>
                  </a:cubicBezTo>
                  <a:cubicBezTo>
                    <a:pt x="518" y="375"/>
                    <a:pt x="518" y="286"/>
                    <a:pt x="446" y="215"/>
                  </a:cubicBezTo>
                  <a:lnTo>
                    <a:pt x="286" y="54"/>
                  </a:lnTo>
                  <a:cubicBezTo>
                    <a:pt x="250" y="18"/>
                    <a:pt x="21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51"/>
          <p:cNvGrpSpPr/>
          <p:nvPr/>
        </p:nvGrpSpPr>
        <p:grpSpPr>
          <a:xfrm>
            <a:off x="2384282" y="3890353"/>
            <a:ext cx="322809" cy="376798"/>
            <a:chOff x="2384282" y="3890353"/>
            <a:chExt cx="322809" cy="376798"/>
          </a:xfrm>
        </p:grpSpPr>
        <p:sp>
          <p:nvSpPr>
            <p:cNvPr id="1299" name="Google Shape;1299;p51"/>
            <p:cNvSpPr/>
            <p:nvPr/>
          </p:nvSpPr>
          <p:spPr>
            <a:xfrm>
              <a:off x="2384282" y="3890353"/>
              <a:ext cx="322809" cy="376798"/>
            </a:xfrm>
            <a:custGeom>
              <a:avLst/>
              <a:gdLst/>
              <a:ahLst/>
              <a:cxnLst/>
              <a:rect l="l" t="t" r="r" b="b"/>
              <a:pathLst>
                <a:path w="9172" h="10706" extrusionOk="0">
                  <a:moveTo>
                    <a:pt x="8279" y="303"/>
                  </a:moveTo>
                  <a:cubicBezTo>
                    <a:pt x="8493" y="303"/>
                    <a:pt x="8672" y="482"/>
                    <a:pt x="8672" y="714"/>
                  </a:cubicBezTo>
                  <a:cubicBezTo>
                    <a:pt x="8654" y="910"/>
                    <a:pt x="8475" y="1089"/>
                    <a:pt x="8261" y="1089"/>
                  </a:cubicBezTo>
                  <a:lnTo>
                    <a:pt x="7530" y="1089"/>
                  </a:lnTo>
                  <a:cubicBezTo>
                    <a:pt x="7619" y="981"/>
                    <a:pt x="7673" y="857"/>
                    <a:pt x="7690" y="732"/>
                  </a:cubicBezTo>
                  <a:cubicBezTo>
                    <a:pt x="7708" y="571"/>
                    <a:pt x="7655" y="428"/>
                    <a:pt x="7565" y="303"/>
                  </a:cubicBezTo>
                  <a:close/>
                  <a:moveTo>
                    <a:pt x="8440" y="2641"/>
                  </a:moveTo>
                  <a:lnTo>
                    <a:pt x="8279" y="3212"/>
                  </a:lnTo>
                  <a:lnTo>
                    <a:pt x="7887" y="3212"/>
                  </a:lnTo>
                  <a:lnTo>
                    <a:pt x="7726" y="2641"/>
                  </a:lnTo>
                  <a:close/>
                  <a:moveTo>
                    <a:pt x="4497" y="2052"/>
                  </a:moveTo>
                  <a:lnTo>
                    <a:pt x="2195" y="4033"/>
                  </a:lnTo>
                  <a:lnTo>
                    <a:pt x="1963" y="4033"/>
                  </a:lnTo>
                  <a:lnTo>
                    <a:pt x="1963" y="3997"/>
                  </a:lnTo>
                  <a:cubicBezTo>
                    <a:pt x="1963" y="3854"/>
                    <a:pt x="1856" y="3747"/>
                    <a:pt x="1731" y="3747"/>
                  </a:cubicBezTo>
                  <a:lnTo>
                    <a:pt x="1392" y="3747"/>
                  </a:lnTo>
                  <a:lnTo>
                    <a:pt x="4497" y="2052"/>
                  </a:lnTo>
                  <a:close/>
                  <a:moveTo>
                    <a:pt x="7119" y="393"/>
                  </a:moveTo>
                  <a:cubicBezTo>
                    <a:pt x="7209" y="411"/>
                    <a:pt x="7298" y="464"/>
                    <a:pt x="7351" y="553"/>
                  </a:cubicBezTo>
                  <a:cubicBezTo>
                    <a:pt x="7351" y="589"/>
                    <a:pt x="7369" y="607"/>
                    <a:pt x="7369" y="642"/>
                  </a:cubicBezTo>
                  <a:cubicBezTo>
                    <a:pt x="7387" y="732"/>
                    <a:pt x="7351" y="821"/>
                    <a:pt x="7280" y="892"/>
                  </a:cubicBezTo>
                  <a:lnTo>
                    <a:pt x="3533" y="4033"/>
                  </a:lnTo>
                  <a:lnTo>
                    <a:pt x="2677" y="4033"/>
                  </a:lnTo>
                  <a:lnTo>
                    <a:pt x="6923" y="464"/>
                  </a:lnTo>
                  <a:cubicBezTo>
                    <a:pt x="6977" y="411"/>
                    <a:pt x="7048" y="393"/>
                    <a:pt x="7119" y="393"/>
                  </a:cubicBezTo>
                  <a:close/>
                  <a:moveTo>
                    <a:pt x="3497" y="4336"/>
                  </a:moveTo>
                  <a:cubicBezTo>
                    <a:pt x="3569" y="4336"/>
                    <a:pt x="3640" y="4372"/>
                    <a:pt x="3694" y="4425"/>
                  </a:cubicBezTo>
                  <a:lnTo>
                    <a:pt x="4407" y="5139"/>
                  </a:lnTo>
                  <a:lnTo>
                    <a:pt x="1963" y="5139"/>
                  </a:lnTo>
                  <a:lnTo>
                    <a:pt x="1963" y="4336"/>
                  </a:lnTo>
                  <a:close/>
                  <a:moveTo>
                    <a:pt x="1642" y="4068"/>
                  </a:moveTo>
                  <a:lnTo>
                    <a:pt x="1642" y="5406"/>
                  </a:lnTo>
                  <a:lnTo>
                    <a:pt x="304" y="5406"/>
                  </a:lnTo>
                  <a:lnTo>
                    <a:pt x="304" y="4068"/>
                  </a:lnTo>
                  <a:close/>
                  <a:moveTo>
                    <a:pt x="2570" y="6727"/>
                  </a:moveTo>
                  <a:lnTo>
                    <a:pt x="2570" y="7226"/>
                  </a:lnTo>
                  <a:cubicBezTo>
                    <a:pt x="2570" y="7226"/>
                    <a:pt x="2552" y="7244"/>
                    <a:pt x="2552" y="7244"/>
                  </a:cubicBezTo>
                  <a:lnTo>
                    <a:pt x="1124" y="7244"/>
                  </a:lnTo>
                  <a:lnTo>
                    <a:pt x="1588" y="6745"/>
                  </a:lnTo>
                  <a:cubicBezTo>
                    <a:pt x="1606" y="6727"/>
                    <a:pt x="1606" y="6727"/>
                    <a:pt x="1624" y="6727"/>
                  </a:cubicBezTo>
                  <a:close/>
                  <a:moveTo>
                    <a:pt x="3997" y="6049"/>
                  </a:moveTo>
                  <a:lnTo>
                    <a:pt x="3997" y="7244"/>
                  </a:lnTo>
                  <a:lnTo>
                    <a:pt x="3765" y="7244"/>
                  </a:lnTo>
                  <a:lnTo>
                    <a:pt x="3479" y="6959"/>
                  </a:lnTo>
                  <a:lnTo>
                    <a:pt x="3479" y="6049"/>
                  </a:lnTo>
                  <a:close/>
                  <a:moveTo>
                    <a:pt x="2195" y="8279"/>
                  </a:moveTo>
                  <a:cubicBezTo>
                    <a:pt x="2784" y="8279"/>
                    <a:pt x="3248" y="8761"/>
                    <a:pt x="3248" y="9332"/>
                  </a:cubicBezTo>
                  <a:cubicBezTo>
                    <a:pt x="3248" y="9903"/>
                    <a:pt x="2784" y="10385"/>
                    <a:pt x="2195" y="10385"/>
                  </a:cubicBezTo>
                  <a:cubicBezTo>
                    <a:pt x="1624" y="10385"/>
                    <a:pt x="1160" y="9903"/>
                    <a:pt x="1160" y="9332"/>
                  </a:cubicBezTo>
                  <a:cubicBezTo>
                    <a:pt x="1160" y="8761"/>
                    <a:pt x="1624" y="8279"/>
                    <a:pt x="2195" y="8279"/>
                  </a:cubicBezTo>
                  <a:close/>
                  <a:moveTo>
                    <a:pt x="7137" y="0"/>
                  </a:moveTo>
                  <a:cubicBezTo>
                    <a:pt x="6870" y="0"/>
                    <a:pt x="6638" y="143"/>
                    <a:pt x="6513" y="393"/>
                  </a:cubicBezTo>
                  <a:lnTo>
                    <a:pt x="5656" y="1106"/>
                  </a:lnTo>
                  <a:lnTo>
                    <a:pt x="714" y="3747"/>
                  </a:lnTo>
                  <a:lnTo>
                    <a:pt x="232" y="3747"/>
                  </a:lnTo>
                  <a:cubicBezTo>
                    <a:pt x="107" y="3747"/>
                    <a:pt x="0" y="3854"/>
                    <a:pt x="0" y="3997"/>
                  </a:cubicBezTo>
                  <a:lnTo>
                    <a:pt x="0" y="5478"/>
                  </a:lnTo>
                  <a:cubicBezTo>
                    <a:pt x="0" y="5621"/>
                    <a:pt x="107" y="5728"/>
                    <a:pt x="232" y="5728"/>
                  </a:cubicBezTo>
                  <a:lnTo>
                    <a:pt x="1731" y="5728"/>
                  </a:lnTo>
                  <a:cubicBezTo>
                    <a:pt x="1856" y="5728"/>
                    <a:pt x="1963" y="5621"/>
                    <a:pt x="1963" y="5478"/>
                  </a:cubicBezTo>
                  <a:lnTo>
                    <a:pt x="1963" y="5460"/>
                  </a:lnTo>
                  <a:lnTo>
                    <a:pt x="2570" y="5460"/>
                  </a:lnTo>
                  <a:cubicBezTo>
                    <a:pt x="2570" y="5478"/>
                    <a:pt x="2570" y="5478"/>
                    <a:pt x="2570" y="5496"/>
                  </a:cubicBezTo>
                  <a:lnTo>
                    <a:pt x="2570" y="6406"/>
                  </a:lnTo>
                  <a:lnTo>
                    <a:pt x="1606" y="6406"/>
                  </a:lnTo>
                  <a:cubicBezTo>
                    <a:pt x="1517" y="6406"/>
                    <a:pt x="1410" y="6459"/>
                    <a:pt x="1338" y="6531"/>
                  </a:cubicBezTo>
                  <a:lnTo>
                    <a:pt x="678" y="7244"/>
                  </a:lnTo>
                  <a:lnTo>
                    <a:pt x="161" y="7244"/>
                  </a:lnTo>
                  <a:cubicBezTo>
                    <a:pt x="72" y="7244"/>
                    <a:pt x="0" y="7316"/>
                    <a:pt x="0" y="7405"/>
                  </a:cubicBezTo>
                  <a:lnTo>
                    <a:pt x="0" y="7958"/>
                  </a:lnTo>
                  <a:cubicBezTo>
                    <a:pt x="0" y="7976"/>
                    <a:pt x="0" y="7994"/>
                    <a:pt x="18" y="8011"/>
                  </a:cubicBezTo>
                  <a:cubicBezTo>
                    <a:pt x="66" y="8053"/>
                    <a:pt x="113" y="8071"/>
                    <a:pt x="155" y="8071"/>
                  </a:cubicBezTo>
                  <a:cubicBezTo>
                    <a:pt x="240" y="8071"/>
                    <a:pt x="304" y="8000"/>
                    <a:pt x="304" y="7904"/>
                  </a:cubicBezTo>
                  <a:lnTo>
                    <a:pt x="304" y="7672"/>
                  </a:lnTo>
                  <a:cubicBezTo>
                    <a:pt x="304" y="7601"/>
                    <a:pt x="357" y="7565"/>
                    <a:pt x="428" y="7565"/>
                  </a:cubicBezTo>
                  <a:lnTo>
                    <a:pt x="2552" y="7565"/>
                  </a:lnTo>
                  <a:cubicBezTo>
                    <a:pt x="2730" y="7565"/>
                    <a:pt x="2873" y="7405"/>
                    <a:pt x="2873" y="7226"/>
                  </a:cubicBezTo>
                  <a:lnTo>
                    <a:pt x="2873" y="5478"/>
                  </a:lnTo>
                  <a:cubicBezTo>
                    <a:pt x="2873" y="5460"/>
                    <a:pt x="2891" y="5442"/>
                    <a:pt x="2909" y="5442"/>
                  </a:cubicBezTo>
                  <a:lnTo>
                    <a:pt x="5050" y="5442"/>
                  </a:lnTo>
                  <a:cubicBezTo>
                    <a:pt x="5050" y="5442"/>
                    <a:pt x="5067" y="5460"/>
                    <a:pt x="5067" y="5460"/>
                  </a:cubicBezTo>
                  <a:lnTo>
                    <a:pt x="5246" y="5745"/>
                  </a:lnTo>
                  <a:lnTo>
                    <a:pt x="3390" y="5745"/>
                  </a:lnTo>
                  <a:cubicBezTo>
                    <a:pt x="3265" y="5745"/>
                    <a:pt x="3176" y="5835"/>
                    <a:pt x="3176" y="5960"/>
                  </a:cubicBezTo>
                  <a:lnTo>
                    <a:pt x="3176" y="6959"/>
                  </a:lnTo>
                  <a:cubicBezTo>
                    <a:pt x="3176" y="7048"/>
                    <a:pt x="3212" y="7119"/>
                    <a:pt x="3265" y="7191"/>
                  </a:cubicBezTo>
                  <a:lnTo>
                    <a:pt x="3551" y="7458"/>
                  </a:lnTo>
                  <a:cubicBezTo>
                    <a:pt x="3604" y="7530"/>
                    <a:pt x="3676" y="7565"/>
                    <a:pt x="3765" y="7565"/>
                  </a:cubicBezTo>
                  <a:lnTo>
                    <a:pt x="4604" y="7565"/>
                  </a:lnTo>
                  <a:cubicBezTo>
                    <a:pt x="4693" y="7565"/>
                    <a:pt x="4764" y="7494"/>
                    <a:pt x="4764" y="7423"/>
                  </a:cubicBezTo>
                  <a:cubicBezTo>
                    <a:pt x="4782" y="7333"/>
                    <a:pt x="4711" y="7244"/>
                    <a:pt x="4604" y="7244"/>
                  </a:cubicBezTo>
                  <a:lnTo>
                    <a:pt x="4300" y="7244"/>
                  </a:lnTo>
                  <a:lnTo>
                    <a:pt x="4300" y="6049"/>
                  </a:lnTo>
                  <a:lnTo>
                    <a:pt x="5442" y="6049"/>
                  </a:lnTo>
                  <a:lnTo>
                    <a:pt x="6209" y="7244"/>
                  </a:lnTo>
                  <a:lnTo>
                    <a:pt x="5335" y="7244"/>
                  </a:lnTo>
                  <a:cubicBezTo>
                    <a:pt x="5264" y="7244"/>
                    <a:pt x="5192" y="7298"/>
                    <a:pt x="5175" y="7387"/>
                  </a:cubicBezTo>
                  <a:cubicBezTo>
                    <a:pt x="5175" y="7476"/>
                    <a:pt x="5246" y="7565"/>
                    <a:pt x="5335" y="7565"/>
                  </a:cubicBezTo>
                  <a:lnTo>
                    <a:pt x="8743" y="7565"/>
                  </a:lnTo>
                  <a:cubicBezTo>
                    <a:pt x="8797" y="7565"/>
                    <a:pt x="8850" y="7601"/>
                    <a:pt x="8850" y="7672"/>
                  </a:cubicBezTo>
                  <a:lnTo>
                    <a:pt x="8850" y="9296"/>
                  </a:lnTo>
                  <a:lnTo>
                    <a:pt x="8333" y="9296"/>
                  </a:lnTo>
                  <a:cubicBezTo>
                    <a:pt x="8315" y="8957"/>
                    <a:pt x="8190" y="8636"/>
                    <a:pt x="7958" y="8404"/>
                  </a:cubicBezTo>
                  <a:cubicBezTo>
                    <a:pt x="7708" y="8136"/>
                    <a:pt x="7369" y="7976"/>
                    <a:pt x="6994" y="7976"/>
                  </a:cubicBezTo>
                  <a:cubicBezTo>
                    <a:pt x="6974" y="7975"/>
                    <a:pt x="6955" y="7974"/>
                    <a:pt x="6935" y="7974"/>
                  </a:cubicBezTo>
                  <a:cubicBezTo>
                    <a:pt x="6600" y="7974"/>
                    <a:pt x="6284" y="8115"/>
                    <a:pt x="6031" y="8350"/>
                  </a:cubicBezTo>
                  <a:cubicBezTo>
                    <a:pt x="5763" y="8600"/>
                    <a:pt x="5621" y="8921"/>
                    <a:pt x="5603" y="9296"/>
                  </a:cubicBezTo>
                  <a:lnTo>
                    <a:pt x="3569" y="9296"/>
                  </a:lnTo>
                  <a:cubicBezTo>
                    <a:pt x="3551" y="8565"/>
                    <a:pt x="2944" y="7976"/>
                    <a:pt x="2213" y="7976"/>
                  </a:cubicBezTo>
                  <a:cubicBezTo>
                    <a:pt x="1463" y="7976"/>
                    <a:pt x="874" y="8565"/>
                    <a:pt x="839" y="9296"/>
                  </a:cubicBezTo>
                  <a:lnTo>
                    <a:pt x="304" y="9296"/>
                  </a:lnTo>
                  <a:lnTo>
                    <a:pt x="304" y="8654"/>
                  </a:lnTo>
                  <a:cubicBezTo>
                    <a:pt x="304" y="8654"/>
                    <a:pt x="232" y="8493"/>
                    <a:pt x="161" y="8493"/>
                  </a:cubicBezTo>
                  <a:cubicBezTo>
                    <a:pt x="72" y="8493"/>
                    <a:pt x="0" y="8565"/>
                    <a:pt x="0" y="8654"/>
                  </a:cubicBezTo>
                  <a:lnTo>
                    <a:pt x="0" y="9368"/>
                  </a:lnTo>
                  <a:cubicBezTo>
                    <a:pt x="0" y="9483"/>
                    <a:pt x="92" y="9584"/>
                    <a:pt x="205" y="9584"/>
                  </a:cubicBezTo>
                  <a:cubicBezTo>
                    <a:pt x="214" y="9584"/>
                    <a:pt x="223" y="9583"/>
                    <a:pt x="232" y="9582"/>
                  </a:cubicBezTo>
                  <a:lnTo>
                    <a:pt x="874" y="9582"/>
                  </a:lnTo>
                  <a:cubicBezTo>
                    <a:pt x="999" y="10224"/>
                    <a:pt x="1535" y="10688"/>
                    <a:pt x="2195" y="10688"/>
                  </a:cubicBezTo>
                  <a:cubicBezTo>
                    <a:pt x="2855" y="10688"/>
                    <a:pt x="3533" y="9599"/>
                    <a:pt x="3533" y="9599"/>
                  </a:cubicBezTo>
                  <a:lnTo>
                    <a:pt x="5621" y="9599"/>
                  </a:lnTo>
                  <a:cubicBezTo>
                    <a:pt x="5746" y="10206"/>
                    <a:pt x="6281" y="10688"/>
                    <a:pt x="6923" y="10688"/>
                  </a:cubicBezTo>
                  <a:cubicBezTo>
                    <a:pt x="6941" y="10706"/>
                    <a:pt x="6941" y="10706"/>
                    <a:pt x="6959" y="10706"/>
                  </a:cubicBezTo>
                  <a:cubicBezTo>
                    <a:pt x="7226" y="10706"/>
                    <a:pt x="7476" y="10616"/>
                    <a:pt x="7690" y="10492"/>
                  </a:cubicBezTo>
                  <a:cubicBezTo>
                    <a:pt x="7762" y="10438"/>
                    <a:pt x="7780" y="10367"/>
                    <a:pt x="7762" y="10295"/>
                  </a:cubicBezTo>
                  <a:cubicBezTo>
                    <a:pt x="7737" y="10235"/>
                    <a:pt x="7672" y="10199"/>
                    <a:pt x="7610" y="10199"/>
                  </a:cubicBezTo>
                  <a:cubicBezTo>
                    <a:pt x="7581" y="10199"/>
                    <a:pt x="7553" y="10207"/>
                    <a:pt x="7530" y="10224"/>
                  </a:cubicBezTo>
                  <a:cubicBezTo>
                    <a:pt x="7351" y="10331"/>
                    <a:pt x="7137" y="10385"/>
                    <a:pt x="6941" y="10385"/>
                  </a:cubicBezTo>
                  <a:cubicBezTo>
                    <a:pt x="6352" y="10367"/>
                    <a:pt x="5888" y="9885"/>
                    <a:pt x="5906" y="9314"/>
                  </a:cubicBezTo>
                  <a:cubicBezTo>
                    <a:pt x="5924" y="9029"/>
                    <a:pt x="6031" y="8761"/>
                    <a:pt x="6245" y="8565"/>
                  </a:cubicBezTo>
                  <a:cubicBezTo>
                    <a:pt x="6441" y="8386"/>
                    <a:pt x="6709" y="8279"/>
                    <a:pt x="6994" y="8279"/>
                  </a:cubicBezTo>
                  <a:cubicBezTo>
                    <a:pt x="7262" y="8297"/>
                    <a:pt x="7530" y="8404"/>
                    <a:pt x="7726" y="8618"/>
                  </a:cubicBezTo>
                  <a:cubicBezTo>
                    <a:pt x="7922" y="8814"/>
                    <a:pt x="8012" y="9082"/>
                    <a:pt x="8012" y="9368"/>
                  </a:cubicBezTo>
                  <a:cubicBezTo>
                    <a:pt x="8012" y="9492"/>
                    <a:pt x="7976" y="9617"/>
                    <a:pt x="7922" y="9742"/>
                  </a:cubicBezTo>
                  <a:cubicBezTo>
                    <a:pt x="7904" y="9796"/>
                    <a:pt x="7922" y="9885"/>
                    <a:pt x="7958" y="9921"/>
                  </a:cubicBezTo>
                  <a:cubicBezTo>
                    <a:pt x="7991" y="9947"/>
                    <a:pt x="8028" y="9959"/>
                    <a:pt x="8064" y="9959"/>
                  </a:cubicBezTo>
                  <a:cubicBezTo>
                    <a:pt x="8127" y="9959"/>
                    <a:pt x="8185" y="9924"/>
                    <a:pt x="8208" y="9867"/>
                  </a:cubicBezTo>
                  <a:cubicBezTo>
                    <a:pt x="8261" y="9778"/>
                    <a:pt x="8279" y="9689"/>
                    <a:pt x="8297" y="9599"/>
                  </a:cubicBezTo>
                  <a:lnTo>
                    <a:pt x="8922" y="9599"/>
                  </a:lnTo>
                  <a:cubicBezTo>
                    <a:pt x="9064" y="9599"/>
                    <a:pt x="9171" y="9492"/>
                    <a:pt x="9171" y="9368"/>
                  </a:cubicBezTo>
                  <a:lnTo>
                    <a:pt x="9171" y="7672"/>
                  </a:lnTo>
                  <a:cubicBezTo>
                    <a:pt x="9171" y="7441"/>
                    <a:pt x="8975" y="7244"/>
                    <a:pt x="8743" y="7244"/>
                  </a:cubicBezTo>
                  <a:lnTo>
                    <a:pt x="6584" y="7244"/>
                  </a:lnTo>
                  <a:cubicBezTo>
                    <a:pt x="6584" y="7244"/>
                    <a:pt x="6566" y="7244"/>
                    <a:pt x="6566" y="7226"/>
                  </a:cubicBezTo>
                  <a:lnTo>
                    <a:pt x="5317" y="5282"/>
                  </a:lnTo>
                  <a:cubicBezTo>
                    <a:pt x="5264" y="5192"/>
                    <a:pt x="5157" y="5139"/>
                    <a:pt x="5050" y="5139"/>
                  </a:cubicBezTo>
                  <a:lnTo>
                    <a:pt x="4871" y="5139"/>
                  </a:lnTo>
                  <a:lnTo>
                    <a:pt x="3943" y="4193"/>
                  </a:lnTo>
                  <a:cubicBezTo>
                    <a:pt x="3926" y="4175"/>
                    <a:pt x="3908" y="4157"/>
                    <a:pt x="3872" y="4140"/>
                  </a:cubicBezTo>
                  <a:lnTo>
                    <a:pt x="7155" y="1392"/>
                  </a:lnTo>
                  <a:lnTo>
                    <a:pt x="7940" y="1392"/>
                  </a:lnTo>
                  <a:lnTo>
                    <a:pt x="7940" y="2338"/>
                  </a:lnTo>
                  <a:lnTo>
                    <a:pt x="7601" y="2338"/>
                  </a:lnTo>
                  <a:cubicBezTo>
                    <a:pt x="7441" y="2391"/>
                    <a:pt x="7387" y="2534"/>
                    <a:pt x="7423" y="2677"/>
                  </a:cubicBezTo>
                  <a:lnTo>
                    <a:pt x="7619" y="3337"/>
                  </a:lnTo>
                  <a:cubicBezTo>
                    <a:pt x="7655" y="3444"/>
                    <a:pt x="7744" y="3533"/>
                    <a:pt x="7869" y="3533"/>
                  </a:cubicBezTo>
                  <a:lnTo>
                    <a:pt x="7940" y="3533"/>
                  </a:lnTo>
                  <a:lnTo>
                    <a:pt x="7940" y="3943"/>
                  </a:lnTo>
                  <a:cubicBezTo>
                    <a:pt x="7494" y="4050"/>
                    <a:pt x="7226" y="4586"/>
                    <a:pt x="7583" y="5085"/>
                  </a:cubicBezTo>
                  <a:cubicBezTo>
                    <a:pt x="7601" y="5085"/>
                    <a:pt x="7601" y="5103"/>
                    <a:pt x="7619" y="5103"/>
                  </a:cubicBezTo>
                  <a:cubicBezTo>
                    <a:pt x="7778" y="5223"/>
                    <a:pt x="7942" y="5274"/>
                    <a:pt x="8094" y="5274"/>
                  </a:cubicBezTo>
                  <a:cubicBezTo>
                    <a:pt x="8486" y="5274"/>
                    <a:pt x="8800" y="4931"/>
                    <a:pt x="8761" y="4532"/>
                  </a:cubicBezTo>
                  <a:cubicBezTo>
                    <a:pt x="8761" y="4532"/>
                    <a:pt x="8761" y="4514"/>
                    <a:pt x="8761" y="4514"/>
                  </a:cubicBezTo>
                  <a:cubicBezTo>
                    <a:pt x="8710" y="4463"/>
                    <a:pt x="8657" y="4442"/>
                    <a:pt x="8609" y="4442"/>
                  </a:cubicBezTo>
                  <a:cubicBezTo>
                    <a:pt x="8524" y="4442"/>
                    <a:pt x="8458" y="4512"/>
                    <a:pt x="8458" y="4604"/>
                  </a:cubicBezTo>
                  <a:cubicBezTo>
                    <a:pt x="8458" y="4805"/>
                    <a:pt x="8298" y="4962"/>
                    <a:pt x="8097" y="4962"/>
                  </a:cubicBezTo>
                  <a:cubicBezTo>
                    <a:pt x="8014" y="4962"/>
                    <a:pt x="7923" y="4934"/>
                    <a:pt x="7833" y="4871"/>
                  </a:cubicBezTo>
                  <a:cubicBezTo>
                    <a:pt x="7833" y="4871"/>
                    <a:pt x="7833" y="4853"/>
                    <a:pt x="7815" y="4853"/>
                  </a:cubicBezTo>
                  <a:cubicBezTo>
                    <a:pt x="7608" y="4550"/>
                    <a:pt x="7814" y="4233"/>
                    <a:pt x="8103" y="4233"/>
                  </a:cubicBezTo>
                  <a:cubicBezTo>
                    <a:pt x="8137" y="4233"/>
                    <a:pt x="8172" y="4237"/>
                    <a:pt x="8208" y="4247"/>
                  </a:cubicBezTo>
                  <a:cubicBezTo>
                    <a:pt x="8213" y="4251"/>
                    <a:pt x="8217" y="4254"/>
                    <a:pt x="8222" y="4254"/>
                  </a:cubicBezTo>
                  <a:cubicBezTo>
                    <a:pt x="8234" y="4254"/>
                    <a:pt x="8243" y="4237"/>
                    <a:pt x="8243" y="4211"/>
                  </a:cubicBezTo>
                  <a:lnTo>
                    <a:pt x="8243" y="3533"/>
                  </a:lnTo>
                  <a:lnTo>
                    <a:pt x="8475" y="3533"/>
                  </a:lnTo>
                  <a:cubicBezTo>
                    <a:pt x="8493" y="3533"/>
                    <a:pt x="8529" y="3515"/>
                    <a:pt x="8529" y="3479"/>
                  </a:cubicBezTo>
                  <a:lnTo>
                    <a:pt x="8779" y="2623"/>
                  </a:lnTo>
                  <a:cubicBezTo>
                    <a:pt x="8779" y="2623"/>
                    <a:pt x="8779" y="2605"/>
                    <a:pt x="8779" y="2605"/>
                  </a:cubicBezTo>
                  <a:cubicBezTo>
                    <a:pt x="8779" y="2445"/>
                    <a:pt x="8654" y="2338"/>
                    <a:pt x="8511" y="2338"/>
                  </a:cubicBezTo>
                  <a:lnTo>
                    <a:pt x="8243" y="2338"/>
                  </a:lnTo>
                  <a:lnTo>
                    <a:pt x="8243" y="1392"/>
                  </a:lnTo>
                  <a:lnTo>
                    <a:pt x="8279" y="1392"/>
                  </a:lnTo>
                  <a:cubicBezTo>
                    <a:pt x="8690" y="1392"/>
                    <a:pt x="9011" y="1053"/>
                    <a:pt x="8993" y="642"/>
                  </a:cubicBezTo>
                  <a:cubicBezTo>
                    <a:pt x="8975" y="286"/>
                    <a:pt x="8654" y="0"/>
                    <a:pt x="8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2441403" y="4198661"/>
              <a:ext cx="40228" cy="40228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322"/>
                  </a:moveTo>
                  <a:cubicBezTo>
                    <a:pt x="715" y="322"/>
                    <a:pt x="839" y="429"/>
                    <a:pt x="839" y="572"/>
                  </a:cubicBezTo>
                  <a:cubicBezTo>
                    <a:pt x="839" y="715"/>
                    <a:pt x="715" y="839"/>
                    <a:pt x="572" y="839"/>
                  </a:cubicBezTo>
                  <a:cubicBezTo>
                    <a:pt x="429" y="839"/>
                    <a:pt x="322" y="715"/>
                    <a:pt x="322" y="572"/>
                  </a:cubicBezTo>
                  <a:cubicBezTo>
                    <a:pt x="322" y="429"/>
                    <a:pt x="429" y="322"/>
                    <a:pt x="572" y="322"/>
                  </a:cubicBezTo>
                  <a:close/>
                  <a:moveTo>
                    <a:pt x="572" y="1"/>
                  </a:moveTo>
                  <a:cubicBezTo>
                    <a:pt x="268" y="1"/>
                    <a:pt x="1" y="251"/>
                    <a:pt x="1" y="572"/>
                  </a:cubicBezTo>
                  <a:cubicBezTo>
                    <a:pt x="1" y="893"/>
                    <a:pt x="268" y="1143"/>
                    <a:pt x="572" y="1143"/>
                  </a:cubicBezTo>
                  <a:cubicBezTo>
                    <a:pt x="893" y="1143"/>
                    <a:pt x="1143" y="893"/>
                    <a:pt x="1143" y="572"/>
                  </a:cubicBezTo>
                  <a:cubicBezTo>
                    <a:pt x="1143" y="251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1"/>
            <p:cNvSpPr/>
            <p:nvPr/>
          </p:nvSpPr>
          <p:spPr>
            <a:xfrm>
              <a:off x="2609072" y="4198661"/>
              <a:ext cx="40228" cy="40228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322"/>
                  </a:moveTo>
                  <a:cubicBezTo>
                    <a:pt x="643" y="322"/>
                    <a:pt x="715" y="340"/>
                    <a:pt x="750" y="393"/>
                  </a:cubicBezTo>
                  <a:cubicBezTo>
                    <a:pt x="804" y="447"/>
                    <a:pt x="839" y="518"/>
                    <a:pt x="822" y="572"/>
                  </a:cubicBezTo>
                  <a:cubicBezTo>
                    <a:pt x="822" y="643"/>
                    <a:pt x="804" y="715"/>
                    <a:pt x="750" y="768"/>
                  </a:cubicBezTo>
                  <a:cubicBezTo>
                    <a:pt x="697" y="804"/>
                    <a:pt x="625" y="839"/>
                    <a:pt x="572" y="839"/>
                  </a:cubicBezTo>
                  <a:cubicBezTo>
                    <a:pt x="429" y="822"/>
                    <a:pt x="304" y="715"/>
                    <a:pt x="322" y="572"/>
                  </a:cubicBezTo>
                  <a:cubicBezTo>
                    <a:pt x="322" y="500"/>
                    <a:pt x="340" y="429"/>
                    <a:pt x="393" y="393"/>
                  </a:cubicBezTo>
                  <a:cubicBezTo>
                    <a:pt x="447" y="340"/>
                    <a:pt x="500" y="322"/>
                    <a:pt x="572" y="322"/>
                  </a:cubicBezTo>
                  <a:close/>
                  <a:moveTo>
                    <a:pt x="590" y="1"/>
                  </a:moveTo>
                  <a:cubicBezTo>
                    <a:pt x="429" y="1"/>
                    <a:pt x="286" y="54"/>
                    <a:pt x="179" y="161"/>
                  </a:cubicBezTo>
                  <a:cubicBezTo>
                    <a:pt x="72" y="269"/>
                    <a:pt x="1" y="411"/>
                    <a:pt x="1" y="554"/>
                  </a:cubicBezTo>
                  <a:cubicBezTo>
                    <a:pt x="1" y="875"/>
                    <a:pt x="233" y="1143"/>
                    <a:pt x="554" y="1143"/>
                  </a:cubicBezTo>
                  <a:lnTo>
                    <a:pt x="572" y="1143"/>
                  </a:lnTo>
                  <a:cubicBezTo>
                    <a:pt x="715" y="1143"/>
                    <a:pt x="857" y="1089"/>
                    <a:pt x="964" y="982"/>
                  </a:cubicBezTo>
                  <a:cubicBezTo>
                    <a:pt x="1071" y="875"/>
                    <a:pt x="1143" y="732"/>
                    <a:pt x="1143" y="590"/>
                  </a:cubicBezTo>
                  <a:cubicBezTo>
                    <a:pt x="1143" y="429"/>
                    <a:pt x="1089" y="286"/>
                    <a:pt x="982" y="179"/>
                  </a:cubicBezTo>
                  <a:cubicBezTo>
                    <a:pt x="875" y="72"/>
                    <a:pt x="732" y="1"/>
                    <a:pt x="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1"/>
            <p:cNvSpPr/>
            <p:nvPr/>
          </p:nvSpPr>
          <p:spPr>
            <a:xfrm>
              <a:off x="2504824" y="4167900"/>
              <a:ext cx="33330" cy="11333"/>
            </a:xfrm>
            <a:custGeom>
              <a:avLst/>
              <a:gdLst/>
              <a:ahLst/>
              <a:cxnLst/>
              <a:rect l="l" t="t" r="r" b="b"/>
              <a:pathLst>
                <a:path w="947" h="322" extrusionOk="0">
                  <a:moveTo>
                    <a:pt x="179" y="1"/>
                  </a:moveTo>
                  <a:cubicBezTo>
                    <a:pt x="90" y="1"/>
                    <a:pt x="19" y="72"/>
                    <a:pt x="1" y="143"/>
                  </a:cubicBezTo>
                  <a:cubicBezTo>
                    <a:pt x="1" y="233"/>
                    <a:pt x="72" y="322"/>
                    <a:pt x="162" y="322"/>
                  </a:cubicBezTo>
                  <a:lnTo>
                    <a:pt x="786" y="322"/>
                  </a:lnTo>
                  <a:cubicBezTo>
                    <a:pt x="875" y="322"/>
                    <a:pt x="947" y="233"/>
                    <a:pt x="929" y="143"/>
                  </a:cubicBezTo>
                  <a:cubicBezTo>
                    <a:pt x="929" y="72"/>
                    <a:pt x="857" y="1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51"/>
          <p:cNvGrpSpPr/>
          <p:nvPr/>
        </p:nvGrpSpPr>
        <p:grpSpPr>
          <a:xfrm>
            <a:off x="1517043" y="3907282"/>
            <a:ext cx="378065" cy="342306"/>
            <a:chOff x="1517043" y="3907282"/>
            <a:chExt cx="378065" cy="342306"/>
          </a:xfrm>
        </p:grpSpPr>
        <p:sp>
          <p:nvSpPr>
            <p:cNvPr id="1304" name="Google Shape;1304;p51"/>
            <p:cNvSpPr/>
            <p:nvPr/>
          </p:nvSpPr>
          <p:spPr>
            <a:xfrm>
              <a:off x="1517676" y="3907282"/>
              <a:ext cx="377431" cy="276351"/>
            </a:xfrm>
            <a:custGeom>
              <a:avLst/>
              <a:gdLst/>
              <a:ahLst/>
              <a:cxnLst/>
              <a:rect l="l" t="t" r="r" b="b"/>
              <a:pathLst>
                <a:path w="10724" h="7852" extrusionOk="0">
                  <a:moveTo>
                    <a:pt x="5175" y="1161"/>
                  </a:moveTo>
                  <a:lnTo>
                    <a:pt x="5175" y="2196"/>
                  </a:lnTo>
                  <a:lnTo>
                    <a:pt x="3426" y="2196"/>
                  </a:lnTo>
                  <a:lnTo>
                    <a:pt x="5175" y="1161"/>
                  </a:lnTo>
                  <a:close/>
                  <a:moveTo>
                    <a:pt x="5496" y="1161"/>
                  </a:moveTo>
                  <a:lnTo>
                    <a:pt x="7244" y="2196"/>
                  </a:lnTo>
                  <a:lnTo>
                    <a:pt x="5496" y="2196"/>
                  </a:lnTo>
                  <a:lnTo>
                    <a:pt x="5496" y="1161"/>
                  </a:lnTo>
                  <a:close/>
                  <a:moveTo>
                    <a:pt x="7780" y="2481"/>
                  </a:moveTo>
                  <a:lnTo>
                    <a:pt x="8369" y="2838"/>
                  </a:lnTo>
                  <a:lnTo>
                    <a:pt x="2338" y="2838"/>
                  </a:lnTo>
                  <a:lnTo>
                    <a:pt x="2909" y="2481"/>
                  </a:lnTo>
                  <a:close/>
                  <a:moveTo>
                    <a:pt x="5175" y="411"/>
                  </a:moveTo>
                  <a:lnTo>
                    <a:pt x="5175" y="786"/>
                  </a:lnTo>
                  <a:lnTo>
                    <a:pt x="1107" y="3195"/>
                  </a:lnTo>
                  <a:lnTo>
                    <a:pt x="500" y="3195"/>
                  </a:lnTo>
                  <a:lnTo>
                    <a:pt x="5175" y="411"/>
                  </a:lnTo>
                  <a:close/>
                  <a:moveTo>
                    <a:pt x="3176" y="3159"/>
                  </a:moveTo>
                  <a:lnTo>
                    <a:pt x="2463" y="3873"/>
                  </a:lnTo>
                  <a:lnTo>
                    <a:pt x="2463" y="3159"/>
                  </a:lnTo>
                  <a:close/>
                  <a:moveTo>
                    <a:pt x="8226" y="3159"/>
                  </a:moveTo>
                  <a:lnTo>
                    <a:pt x="8226" y="3873"/>
                  </a:lnTo>
                  <a:lnTo>
                    <a:pt x="7530" y="3159"/>
                  </a:lnTo>
                  <a:close/>
                  <a:moveTo>
                    <a:pt x="8904" y="3159"/>
                  </a:moveTo>
                  <a:lnTo>
                    <a:pt x="9082" y="3266"/>
                  </a:lnTo>
                  <a:lnTo>
                    <a:pt x="9082" y="7548"/>
                  </a:lnTo>
                  <a:lnTo>
                    <a:pt x="8547" y="7548"/>
                  </a:lnTo>
                  <a:lnTo>
                    <a:pt x="8547" y="3159"/>
                  </a:lnTo>
                  <a:close/>
                  <a:moveTo>
                    <a:pt x="5353" y="1"/>
                  </a:moveTo>
                  <a:cubicBezTo>
                    <a:pt x="5317" y="1"/>
                    <a:pt x="5264" y="19"/>
                    <a:pt x="5228" y="37"/>
                  </a:cubicBezTo>
                  <a:lnTo>
                    <a:pt x="143" y="3070"/>
                  </a:lnTo>
                  <a:cubicBezTo>
                    <a:pt x="36" y="3123"/>
                    <a:pt x="0" y="3230"/>
                    <a:pt x="18" y="3337"/>
                  </a:cubicBezTo>
                  <a:cubicBezTo>
                    <a:pt x="54" y="3445"/>
                    <a:pt x="143" y="3516"/>
                    <a:pt x="250" y="3516"/>
                  </a:cubicBezTo>
                  <a:lnTo>
                    <a:pt x="1142" y="3516"/>
                  </a:lnTo>
                  <a:cubicBezTo>
                    <a:pt x="1178" y="3516"/>
                    <a:pt x="1214" y="3498"/>
                    <a:pt x="1249" y="3480"/>
                  </a:cubicBezTo>
                  <a:lnTo>
                    <a:pt x="1303" y="3462"/>
                  </a:lnTo>
                  <a:lnTo>
                    <a:pt x="1303" y="4836"/>
                  </a:lnTo>
                  <a:cubicBezTo>
                    <a:pt x="1303" y="4908"/>
                    <a:pt x="1356" y="4979"/>
                    <a:pt x="1428" y="4997"/>
                  </a:cubicBezTo>
                  <a:cubicBezTo>
                    <a:pt x="1437" y="4998"/>
                    <a:pt x="1446" y="4999"/>
                    <a:pt x="1455" y="4999"/>
                  </a:cubicBezTo>
                  <a:cubicBezTo>
                    <a:pt x="1547" y="4999"/>
                    <a:pt x="1606" y="4918"/>
                    <a:pt x="1606" y="4836"/>
                  </a:cubicBezTo>
                  <a:lnTo>
                    <a:pt x="1606" y="3266"/>
                  </a:lnTo>
                  <a:lnTo>
                    <a:pt x="1802" y="3159"/>
                  </a:lnTo>
                  <a:lnTo>
                    <a:pt x="2159" y="3159"/>
                  </a:lnTo>
                  <a:lnTo>
                    <a:pt x="2159" y="7548"/>
                  </a:lnTo>
                  <a:lnTo>
                    <a:pt x="1606" y="7548"/>
                  </a:lnTo>
                  <a:lnTo>
                    <a:pt x="1606" y="5586"/>
                  </a:lnTo>
                  <a:cubicBezTo>
                    <a:pt x="1606" y="5496"/>
                    <a:pt x="1553" y="5425"/>
                    <a:pt x="1481" y="5407"/>
                  </a:cubicBezTo>
                  <a:cubicBezTo>
                    <a:pt x="1374" y="5407"/>
                    <a:pt x="1303" y="5479"/>
                    <a:pt x="1303" y="5568"/>
                  </a:cubicBezTo>
                  <a:lnTo>
                    <a:pt x="1303" y="7638"/>
                  </a:lnTo>
                  <a:cubicBezTo>
                    <a:pt x="1303" y="7762"/>
                    <a:pt x="1392" y="7852"/>
                    <a:pt x="1517" y="7852"/>
                  </a:cubicBezTo>
                  <a:lnTo>
                    <a:pt x="2248" y="7852"/>
                  </a:lnTo>
                  <a:cubicBezTo>
                    <a:pt x="2373" y="7852"/>
                    <a:pt x="2463" y="7762"/>
                    <a:pt x="2463" y="7638"/>
                  </a:cubicBezTo>
                  <a:lnTo>
                    <a:pt x="2463" y="4319"/>
                  </a:lnTo>
                  <a:lnTo>
                    <a:pt x="3622" y="3159"/>
                  </a:lnTo>
                  <a:lnTo>
                    <a:pt x="7084" y="3159"/>
                  </a:lnTo>
                  <a:lnTo>
                    <a:pt x="8226" y="4319"/>
                  </a:lnTo>
                  <a:lnTo>
                    <a:pt x="8226" y="7638"/>
                  </a:lnTo>
                  <a:cubicBezTo>
                    <a:pt x="8226" y="7762"/>
                    <a:pt x="8333" y="7852"/>
                    <a:pt x="8458" y="7852"/>
                  </a:cubicBezTo>
                  <a:lnTo>
                    <a:pt x="9189" y="7852"/>
                  </a:lnTo>
                  <a:cubicBezTo>
                    <a:pt x="9296" y="7852"/>
                    <a:pt x="9403" y="7762"/>
                    <a:pt x="9403" y="7638"/>
                  </a:cubicBezTo>
                  <a:lnTo>
                    <a:pt x="9403" y="3462"/>
                  </a:lnTo>
                  <a:lnTo>
                    <a:pt x="9439" y="3480"/>
                  </a:lnTo>
                  <a:cubicBezTo>
                    <a:pt x="9475" y="3498"/>
                    <a:pt x="9510" y="3516"/>
                    <a:pt x="9564" y="3516"/>
                  </a:cubicBezTo>
                  <a:lnTo>
                    <a:pt x="10456" y="3516"/>
                  </a:lnTo>
                  <a:cubicBezTo>
                    <a:pt x="10563" y="3516"/>
                    <a:pt x="10652" y="3445"/>
                    <a:pt x="10688" y="3355"/>
                  </a:cubicBezTo>
                  <a:cubicBezTo>
                    <a:pt x="10724" y="3230"/>
                    <a:pt x="10688" y="3123"/>
                    <a:pt x="10581" y="3070"/>
                  </a:cubicBezTo>
                  <a:lnTo>
                    <a:pt x="8119" y="1589"/>
                  </a:lnTo>
                  <a:cubicBezTo>
                    <a:pt x="8089" y="1577"/>
                    <a:pt x="8059" y="1571"/>
                    <a:pt x="8031" y="1571"/>
                  </a:cubicBezTo>
                  <a:cubicBezTo>
                    <a:pt x="7976" y="1571"/>
                    <a:pt x="7928" y="1595"/>
                    <a:pt x="7905" y="1642"/>
                  </a:cubicBezTo>
                  <a:cubicBezTo>
                    <a:pt x="7851" y="1732"/>
                    <a:pt x="7869" y="1821"/>
                    <a:pt x="7958" y="1857"/>
                  </a:cubicBezTo>
                  <a:lnTo>
                    <a:pt x="10188" y="3195"/>
                  </a:lnTo>
                  <a:lnTo>
                    <a:pt x="9582" y="3195"/>
                  </a:lnTo>
                  <a:lnTo>
                    <a:pt x="5514" y="786"/>
                  </a:lnTo>
                  <a:lnTo>
                    <a:pt x="5514" y="411"/>
                  </a:lnTo>
                  <a:lnTo>
                    <a:pt x="7316" y="1500"/>
                  </a:lnTo>
                  <a:cubicBezTo>
                    <a:pt x="7344" y="1511"/>
                    <a:pt x="7372" y="1517"/>
                    <a:pt x="7399" y="1517"/>
                  </a:cubicBezTo>
                  <a:cubicBezTo>
                    <a:pt x="7456" y="1517"/>
                    <a:pt x="7506" y="1489"/>
                    <a:pt x="7530" y="1428"/>
                  </a:cubicBezTo>
                  <a:cubicBezTo>
                    <a:pt x="7583" y="1357"/>
                    <a:pt x="7566" y="1268"/>
                    <a:pt x="7476" y="1214"/>
                  </a:cubicBezTo>
                  <a:lnTo>
                    <a:pt x="5496" y="37"/>
                  </a:lnTo>
                  <a:cubicBezTo>
                    <a:pt x="5442" y="19"/>
                    <a:pt x="5407" y="1"/>
                    <a:pt x="5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1"/>
            <p:cNvSpPr/>
            <p:nvPr/>
          </p:nvSpPr>
          <p:spPr>
            <a:xfrm>
              <a:off x="1746267" y="4208691"/>
              <a:ext cx="148206" cy="40897"/>
            </a:xfrm>
            <a:custGeom>
              <a:avLst/>
              <a:gdLst/>
              <a:ahLst/>
              <a:cxnLst/>
              <a:rect l="l" t="t" r="r" b="b"/>
              <a:pathLst>
                <a:path w="4211" h="1162" extrusionOk="0">
                  <a:moveTo>
                    <a:pt x="3714" y="0"/>
                  </a:moveTo>
                  <a:cubicBezTo>
                    <a:pt x="3644" y="0"/>
                    <a:pt x="3572" y="41"/>
                    <a:pt x="3551" y="126"/>
                  </a:cubicBezTo>
                  <a:cubicBezTo>
                    <a:pt x="3551" y="162"/>
                    <a:pt x="3551" y="198"/>
                    <a:pt x="3569" y="233"/>
                  </a:cubicBezTo>
                  <a:lnTo>
                    <a:pt x="3729" y="430"/>
                  </a:lnTo>
                  <a:lnTo>
                    <a:pt x="178" y="430"/>
                  </a:lnTo>
                  <a:cubicBezTo>
                    <a:pt x="143" y="430"/>
                    <a:pt x="107" y="447"/>
                    <a:pt x="89" y="465"/>
                  </a:cubicBezTo>
                  <a:cubicBezTo>
                    <a:pt x="0" y="590"/>
                    <a:pt x="89" y="733"/>
                    <a:pt x="196" y="733"/>
                  </a:cubicBezTo>
                  <a:lnTo>
                    <a:pt x="3729" y="733"/>
                  </a:lnTo>
                  <a:lnTo>
                    <a:pt x="3569" y="929"/>
                  </a:lnTo>
                  <a:cubicBezTo>
                    <a:pt x="3551" y="947"/>
                    <a:pt x="3551" y="1001"/>
                    <a:pt x="3551" y="1036"/>
                  </a:cubicBezTo>
                  <a:cubicBezTo>
                    <a:pt x="3586" y="1125"/>
                    <a:pt x="3640" y="1161"/>
                    <a:pt x="3711" y="1161"/>
                  </a:cubicBezTo>
                  <a:cubicBezTo>
                    <a:pt x="3765" y="1161"/>
                    <a:pt x="3801" y="1143"/>
                    <a:pt x="3836" y="1108"/>
                  </a:cubicBezTo>
                  <a:lnTo>
                    <a:pt x="4140" y="733"/>
                  </a:lnTo>
                  <a:cubicBezTo>
                    <a:pt x="4211" y="644"/>
                    <a:pt x="4211" y="519"/>
                    <a:pt x="4140" y="430"/>
                  </a:cubicBezTo>
                  <a:lnTo>
                    <a:pt x="3836" y="55"/>
                  </a:lnTo>
                  <a:cubicBezTo>
                    <a:pt x="3807" y="19"/>
                    <a:pt x="3761" y="0"/>
                    <a:pt x="3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1"/>
            <p:cNvSpPr/>
            <p:nvPr/>
          </p:nvSpPr>
          <p:spPr>
            <a:xfrm>
              <a:off x="1517043" y="4208691"/>
              <a:ext cx="148875" cy="40897"/>
            </a:xfrm>
            <a:custGeom>
              <a:avLst/>
              <a:gdLst/>
              <a:ahLst/>
              <a:cxnLst/>
              <a:rect l="l" t="t" r="r" b="b"/>
              <a:pathLst>
                <a:path w="4230" h="1162" extrusionOk="0">
                  <a:moveTo>
                    <a:pt x="505" y="0"/>
                  </a:moveTo>
                  <a:cubicBezTo>
                    <a:pt x="459" y="0"/>
                    <a:pt x="411" y="19"/>
                    <a:pt x="375" y="55"/>
                  </a:cubicBezTo>
                  <a:lnTo>
                    <a:pt x="72" y="430"/>
                  </a:lnTo>
                  <a:cubicBezTo>
                    <a:pt x="0" y="519"/>
                    <a:pt x="0" y="644"/>
                    <a:pt x="72" y="733"/>
                  </a:cubicBezTo>
                  <a:lnTo>
                    <a:pt x="375" y="1108"/>
                  </a:lnTo>
                  <a:cubicBezTo>
                    <a:pt x="411" y="1143"/>
                    <a:pt x="464" y="1161"/>
                    <a:pt x="500" y="1161"/>
                  </a:cubicBezTo>
                  <a:cubicBezTo>
                    <a:pt x="571" y="1161"/>
                    <a:pt x="643" y="1125"/>
                    <a:pt x="661" y="1036"/>
                  </a:cubicBezTo>
                  <a:cubicBezTo>
                    <a:pt x="679" y="1001"/>
                    <a:pt x="661" y="947"/>
                    <a:pt x="643" y="929"/>
                  </a:cubicBezTo>
                  <a:lnTo>
                    <a:pt x="482" y="733"/>
                  </a:lnTo>
                  <a:lnTo>
                    <a:pt x="4033" y="733"/>
                  </a:lnTo>
                  <a:cubicBezTo>
                    <a:pt x="4069" y="733"/>
                    <a:pt x="4104" y="715"/>
                    <a:pt x="4140" y="679"/>
                  </a:cubicBezTo>
                  <a:cubicBezTo>
                    <a:pt x="4229" y="554"/>
                    <a:pt x="4140" y="430"/>
                    <a:pt x="4015" y="430"/>
                  </a:cubicBezTo>
                  <a:lnTo>
                    <a:pt x="482" y="430"/>
                  </a:lnTo>
                  <a:lnTo>
                    <a:pt x="643" y="233"/>
                  </a:lnTo>
                  <a:cubicBezTo>
                    <a:pt x="661" y="198"/>
                    <a:pt x="679" y="162"/>
                    <a:pt x="661" y="126"/>
                  </a:cubicBezTo>
                  <a:cubicBezTo>
                    <a:pt x="639" y="41"/>
                    <a:pt x="574" y="0"/>
                    <a:pt x="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1"/>
            <p:cNvSpPr/>
            <p:nvPr/>
          </p:nvSpPr>
          <p:spPr>
            <a:xfrm>
              <a:off x="1685978" y="4209360"/>
              <a:ext cx="40228" cy="38961"/>
            </a:xfrm>
            <a:custGeom>
              <a:avLst/>
              <a:gdLst/>
              <a:ahLst/>
              <a:cxnLst/>
              <a:rect l="l" t="t" r="r" b="b"/>
              <a:pathLst>
                <a:path w="1143" h="1107" extrusionOk="0">
                  <a:moveTo>
                    <a:pt x="170" y="0"/>
                  </a:moveTo>
                  <a:cubicBezTo>
                    <a:pt x="130" y="0"/>
                    <a:pt x="89" y="18"/>
                    <a:pt x="54" y="54"/>
                  </a:cubicBezTo>
                  <a:cubicBezTo>
                    <a:pt x="0" y="107"/>
                    <a:pt x="0" y="214"/>
                    <a:pt x="54" y="268"/>
                  </a:cubicBezTo>
                  <a:lnTo>
                    <a:pt x="339" y="553"/>
                  </a:lnTo>
                  <a:lnTo>
                    <a:pt x="54" y="839"/>
                  </a:lnTo>
                  <a:cubicBezTo>
                    <a:pt x="0" y="892"/>
                    <a:pt x="0" y="999"/>
                    <a:pt x="54" y="1053"/>
                  </a:cubicBezTo>
                  <a:cubicBezTo>
                    <a:pt x="89" y="1089"/>
                    <a:pt x="125" y="1106"/>
                    <a:pt x="161" y="1106"/>
                  </a:cubicBezTo>
                  <a:cubicBezTo>
                    <a:pt x="214" y="1106"/>
                    <a:pt x="250" y="1089"/>
                    <a:pt x="286" y="1053"/>
                  </a:cubicBezTo>
                  <a:lnTo>
                    <a:pt x="571" y="767"/>
                  </a:lnTo>
                  <a:lnTo>
                    <a:pt x="857" y="1053"/>
                  </a:lnTo>
                  <a:cubicBezTo>
                    <a:pt x="874" y="1089"/>
                    <a:pt x="928" y="1106"/>
                    <a:pt x="964" y="1106"/>
                  </a:cubicBezTo>
                  <a:cubicBezTo>
                    <a:pt x="999" y="1106"/>
                    <a:pt x="1035" y="1089"/>
                    <a:pt x="1071" y="1053"/>
                  </a:cubicBezTo>
                  <a:cubicBezTo>
                    <a:pt x="1142" y="999"/>
                    <a:pt x="1142" y="892"/>
                    <a:pt x="1071" y="839"/>
                  </a:cubicBezTo>
                  <a:lnTo>
                    <a:pt x="785" y="553"/>
                  </a:lnTo>
                  <a:lnTo>
                    <a:pt x="1071" y="268"/>
                  </a:lnTo>
                  <a:cubicBezTo>
                    <a:pt x="1142" y="214"/>
                    <a:pt x="1142" y="107"/>
                    <a:pt x="1071" y="54"/>
                  </a:cubicBezTo>
                  <a:cubicBezTo>
                    <a:pt x="1044" y="18"/>
                    <a:pt x="1004" y="0"/>
                    <a:pt x="964" y="0"/>
                  </a:cubicBezTo>
                  <a:cubicBezTo>
                    <a:pt x="924" y="0"/>
                    <a:pt x="883" y="18"/>
                    <a:pt x="857" y="54"/>
                  </a:cubicBezTo>
                  <a:lnTo>
                    <a:pt x="571" y="339"/>
                  </a:lnTo>
                  <a:lnTo>
                    <a:pt x="286" y="54"/>
                  </a:lnTo>
                  <a:cubicBezTo>
                    <a:pt x="250" y="18"/>
                    <a:pt x="21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51"/>
          <p:cNvGrpSpPr/>
          <p:nvPr/>
        </p:nvGrpSpPr>
        <p:grpSpPr>
          <a:xfrm>
            <a:off x="4800697" y="3890353"/>
            <a:ext cx="327208" cy="376164"/>
            <a:chOff x="4800697" y="3890353"/>
            <a:chExt cx="327208" cy="376164"/>
          </a:xfrm>
        </p:grpSpPr>
        <p:sp>
          <p:nvSpPr>
            <p:cNvPr id="1309" name="Google Shape;1309;p51"/>
            <p:cNvSpPr/>
            <p:nvPr/>
          </p:nvSpPr>
          <p:spPr>
            <a:xfrm>
              <a:off x="4994128" y="4155336"/>
              <a:ext cx="37694" cy="37729"/>
            </a:xfrm>
            <a:custGeom>
              <a:avLst/>
              <a:gdLst/>
              <a:ahLst/>
              <a:cxnLst/>
              <a:rect l="l" t="t" r="r" b="b"/>
              <a:pathLst>
                <a:path w="1071" h="1072" extrusionOk="0">
                  <a:moveTo>
                    <a:pt x="750" y="322"/>
                  </a:moveTo>
                  <a:lnTo>
                    <a:pt x="750" y="768"/>
                  </a:lnTo>
                  <a:lnTo>
                    <a:pt x="321" y="768"/>
                  </a:lnTo>
                  <a:lnTo>
                    <a:pt x="321" y="322"/>
                  </a:lnTo>
                  <a:close/>
                  <a:moveTo>
                    <a:pt x="196" y="1"/>
                  </a:moveTo>
                  <a:cubicBezTo>
                    <a:pt x="89" y="1"/>
                    <a:pt x="0" y="90"/>
                    <a:pt x="0" y="215"/>
                  </a:cubicBezTo>
                  <a:lnTo>
                    <a:pt x="0" y="875"/>
                  </a:lnTo>
                  <a:cubicBezTo>
                    <a:pt x="0" y="982"/>
                    <a:pt x="89" y="1071"/>
                    <a:pt x="196" y="1071"/>
                  </a:cubicBezTo>
                  <a:lnTo>
                    <a:pt x="875" y="1071"/>
                  </a:lnTo>
                  <a:cubicBezTo>
                    <a:pt x="982" y="1071"/>
                    <a:pt x="1071" y="982"/>
                    <a:pt x="1071" y="875"/>
                  </a:cubicBezTo>
                  <a:lnTo>
                    <a:pt x="1071" y="215"/>
                  </a:lnTo>
                  <a:cubicBezTo>
                    <a:pt x="1071" y="90"/>
                    <a:pt x="982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5051883" y="4155336"/>
              <a:ext cx="37729" cy="37729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768" y="322"/>
                  </a:moveTo>
                  <a:lnTo>
                    <a:pt x="768" y="768"/>
                  </a:lnTo>
                  <a:lnTo>
                    <a:pt x="322" y="768"/>
                  </a:lnTo>
                  <a:lnTo>
                    <a:pt x="322" y="322"/>
                  </a:lnTo>
                  <a:close/>
                  <a:moveTo>
                    <a:pt x="215" y="1"/>
                  </a:moveTo>
                  <a:cubicBezTo>
                    <a:pt x="90" y="1"/>
                    <a:pt x="1" y="90"/>
                    <a:pt x="1" y="215"/>
                  </a:cubicBezTo>
                  <a:lnTo>
                    <a:pt x="1" y="875"/>
                  </a:lnTo>
                  <a:cubicBezTo>
                    <a:pt x="1" y="982"/>
                    <a:pt x="90" y="1071"/>
                    <a:pt x="215" y="1071"/>
                  </a:cubicBezTo>
                  <a:lnTo>
                    <a:pt x="875" y="1071"/>
                  </a:lnTo>
                  <a:cubicBezTo>
                    <a:pt x="982" y="1071"/>
                    <a:pt x="1071" y="982"/>
                    <a:pt x="1071" y="875"/>
                  </a:cubicBezTo>
                  <a:lnTo>
                    <a:pt x="1071" y="215"/>
                  </a:lnTo>
                  <a:cubicBezTo>
                    <a:pt x="1071" y="90"/>
                    <a:pt x="982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4956435" y="4031520"/>
              <a:ext cx="171470" cy="234997"/>
            </a:xfrm>
            <a:custGeom>
              <a:avLst/>
              <a:gdLst/>
              <a:ahLst/>
              <a:cxnLst/>
              <a:rect l="l" t="t" r="r" b="b"/>
              <a:pathLst>
                <a:path w="4872" h="6677" extrusionOk="0">
                  <a:moveTo>
                    <a:pt x="2285" y="628"/>
                  </a:moveTo>
                  <a:lnTo>
                    <a:pt x="2285" y="1556"/>
                  </a:lnTo>
                  <a:lnTo>
                    <a:pt x="857" y="1556"/>
                  </a:lnTo>
                  <a:lnTo>
                    <a:pt x="857" y="628"/>
                  </a:lnTo>
                  <a:close/>
                  <a:moveTo>
                    <a:pt x="2285" y="1877"/>
                  </a:moveTo>
                  <a:lnTo>
                    <a:pt x="2285" y="2341"/>
                  </a:lnTo>
                  <a:lnTo>
                    <a:pt x="857" y="2341"/>
                  </a:lnTo>
                  <a:lnTo>
                    <a:pt x="857" y="1877"/>
                  </a:lnTo>
                  <a:close/>
                  <a:moveTo>
                    <a:pt x="4015" y="1877"/>
                  </a:moveTo>
                  <a:lnTo>
                    <a:pt x="4015" y="2823"/>
                  </a:lnTo>
                  <a:lnTo>
                    <a:pt x="3034" y="2823"/>
                  </a:lnTo>
                  <a:lnTo>
                    <a:pt x="3034" y="2591"/>
                  </a:lnTo>
                  <a:cubicBezTo>
                    <a:pt x="3034" y="2448"/>
                    <a:pt x="2927" y="2341"/>
                    <a:pt x="2784" y="2341"/>
                  </a:cubicBezTo>
                  <a:lnTo>
                    <a:pt x="2588" y="2341"/>
                  </a:lnTo>
                  <a:lnTo>
                    <a:pt x="2588" y="1877"/>
                  </a:lnTo>
                  <a:close/>
                  <a:moveTo>
                    <a:pt x="2784" y="5374"/>
                  </a:moveTo>
                  <a:lnTo>
                    <a:pt x="2784" y="6374"/>
                  </a:lnTo>
                  <a:lnTo>
                    <a:pt x="2070" y="6374"/>
                  </a:lnTo>
                  <a:lnTo>
                    <a:pt x="2070" y="5374"/>
                  </a:lnTo>
                  <a:close/>
                  <a:moveTo>
                    <a:pt x="2448" y="1"/>
                  </a:moveTo>
                  <a:cubicBezTo>
                    <a:pt x="2356" y="1"/>
                    <a:pt x="2285" y="68"/>
                    <a:pt x="2285" y="164"/>
                  </a:cubicBezTo>
                  <a:lnTo>
                    <a:pt x="2285" y="307"/>
                  </a:lnTo>
                  <a:lnTo>
                    <a:pt x="857" y="307"/>
                  </a:lnTo>
                  <a:lnTo>
                    <a:pt x="857" y="164"/>
                  </a:lnTo>
                  <a:cubicBezTo>
                    <a:pt x="857" y="93"/>
                    <a:pt x="804" y="22"/>
                    <a:pt x="732" y="4"/>
                  </a:cubicBezTo>
                  <a:cubicBezTo>
                    <a:pt x="625" y="4"/>
                    <a:pt x="554" y="75"/>
                    <a:pt x="554" y="164"/>
                  </a:cubicBezTo>
                  <a:lnTo>
                    <a:pt x="554" y="2341"/>
                  </a:lnTo>
                  <a:cubicBezTo>
                    <a:pt x="447" y="2377"/>
                    <a:pt x="375" y="2466"/>
                    <a:pt x="375" y="2573"/>
                  </a:cubicBezTo>
                  <a:lnTo>
                    <a:pt x="375" y="3893"/>
                  </a:lnTo>
                  <a:cubicBezTo>
                    <a:pt x="375" y="3965"/>
                    <a:pt x="447" y="4036"/>
                    <a:pt x="518" y="4054"/>
                  </a:cubicBezTo>
                  <a:cubicBezTo>
                    <a:pt x="607" y="4054"/>
                    <a:pt x="697" y="3983"/>
                    <a:pt x="697" y="3893"/>
                  </a:cubicBezTo>
                  <a:lnTo>
                    <a:pt x="697" y="2644"/>
                  </a:lnTo>
                  <a:lnTo>
                    <a:pt x="2713" y="2644"/>
                  </a:lnTo>
                  <a:lnTo>
                    <a:pt x="2713" y="2912"/>
                  </a:lnTo>
                  <a:cubicBezTo>
                    <a:pt x="2713" y="3037"/>
                    <a:pt x="2820" y="3126"/>
                    <a:pt x="2945" y="3126"/>
                  </a:cubicBezTo>
                  <a:lnTo>
                    <a:pt x="4176" y="3126"/>
                  </a:lnTo>
                  <a:lnTo>
                    <a:pt x="4176" y="6374"/>
                  </a:lnTo>
                  <a:lnTo>
                    <a:pt x="3105" y="6374"/>
                  </a:lnTo>
                  <a:lnTo>
                    <a:pt x="3105" y="5249"/>
                  </a:lnTo>
                  <a:cubicBezTo>
                    <a:pt x="3105" y="5142"/>
                    <a:pt x="3016" y="5053"/>
                    <a:pt x="2891" y="5053"/>
                  </a:cubicBezTo>
                  <a:lnTo>
                    <a:pt x="1963" y="5053"/>
                  </a:lnTo>
                  <a:cubicBezTo>
                    <a:pt x="1856" y="5053"/>
                    <a:pt x="1767" y="5142"/>
                    <a:pt x="1767" y="5249"/>
                  </a:cubicBezTo>
                  <a:lnTo>
                    <a:pt x="1767" y="6374"/>
                  </a:lnTo>
                  <a:lnTo>
                    <a:pt x="697" y="6374"/>
                  </a:lnTo>
                  <a:lnTo>
                    <a:pt x="697" y="4625"/>
                  </a:lnTo>
                  <a:cubicBezTo>
                    <a:pt x="697" y="4554"/>
                    <a:pt x="643" y="4482"/>
                    <a:pt x="554" y="4464"/>
                  </a:cubicBezTo>
                  <a:cubicBezTo>
                    <a:pt x="465" y="4464"/>
                    <a:pt x="375" y="4536"/>
                    <a:pt x="375" y="4625"/>
                  </a:cubicBezTo>
                  <a:lnTo>
                    <a:pt x="375" y="6374"/>
                  </a:lnTo>
                  <a:lnTo>
                    <a:pt x="179" y="6374"/>
                  </a:lnTo>
                  <a:cubicBezTo>
                    <a:pt x="108" y="6374"/>
                    <a:pt x="36" y="6427"/>
                    <a:pt x="19" y="6498"/>
                  </a:cubicBezTo>
                  <a:cubicBezTo>
                    <a:pt x="1" y="6605"/>
                    <a:pt x="72" y="6677"/>
                    <a:pt x="179" y="6677"/>
                  </a:cubicBezTo>
                  <a:lnTo>
                    <a:pt x="4711" y="6677"/>
                  </a:lnTo>
                  <a:cubicBezTo>
                    <a:pt x="4782" y="6677"/>
                    <a:pt x="4854" y="6623"/>
                    <a:pt x="4872" y="6552"/>
                  </a:cubicBezTo>
                  <a:cubicBezTo>
                    <a:pt x="4872" y="6445"/>
                    <a:pt x="4800" y="6374"/>
                    <a:pt x="4711" y="6374"/>
                  </a:cubicBezTo>
                  <a:lnTo>
                    <a:pt x="4497" y="6374"/>
                  </a:lnTo>
                  <a:lnTo>
                    <a:pt x="4497" y="3055"/>
                  </a:lnTo>
                  <a:cubicBezTo>
                    <a:pt x="4497" y="2948"/>
                    <a:pt x="4426" y="2859"/>
                    <a:pt x="4336" y="2823"/>
                  </a:cubicBezTo>
                  <a:lnTo>
                    <a:pt x="4336" y="1271"/>
                  </a:lnTo>
                  <a:cubicBezTo>
                    <a:pt x="4336" y="1181"/>
                    <a:pt x="4265" y="1110"/>
                    <a:pt x="4194" y="1110"/>
                  </a:cubicBezTo>
                  <a:cubicBezTo>
                    <a:pt x="4184" y="1108"/>
                    <a:pt x="4175" y="1107"/>
                    <a:pt x="4166" y="1107"/>
                  </a:cubicBezTo>
                  <a:cubicBezTo>
                    <a:pt x="4087" y="1107"/>
                    <a:pt x="4015" y="1173"/>
                    <a:pt x="4015" y="1253"/>
                  </a:cubicBezTo>
                  <a:lnTo>
                    <a:pt x="4015" y="1556"/>
                  </a:lnTo>
                  <a:lnTo>
                    <a:pt x="2588" y="1556"/>
                  </a:lnTo>
                  <a:lnTo>
                    <a:pt x="2588" y="164"/>
                  </a:lnTo>
                  <a:cubicBezTo>
                    <a:pt x="2588" y="93"/>
                    <a:pt x="2552" y="22"/>
                    <a:pt x="2481" y="4"/>
                  </a:cubicBezTo>
                  <a:cubicBezTo>
                    <a:pt x="2470" y="2"/>
                    <a:pt x="2459" y="1"/>
                    <a:pt x="2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1"/>
            <p:cNvSpPr/>
            <p:nvPr/>
          </p:nvSpPr>
          <p:spPr>
            <a:xfrm>
              <a:off x="4800697" y="3890353"/>
              <a:ext cx="321577" cy="376164"/>
            </a:xfrm>
            <a:custGeom>
              <a:avLst/>
              <a:gdLst/>
              <a:ahLst/>
              <a:cxnLst/>
              <a:rect l="l" t="t" r="r" b="b"/>
              <a:pathLst>
                <a:path w="9137" h="10688" extrusionOk="0">
                  <a:moveTo>
                    <a:pt x="2427" y="464"/>
                  </a:moveTo>
                  <a:lnTo>
                    <a:pt x="2427" y="1017"/>
                  </a:lnTo>
                  <a:lnTo>
                    <a:pt x="1999" y="1017"/>
                  </a:lnTo>
                  <a:cubicBezTo>
                    <a:pt x="1874" y="1017"/>
                    <a:pt x="1767" y="1106"/>
                    <a:pt x="1749" y="1231"/>
                  </a:cubicBezTo>
                  <a:lnTo>
                    <a:pt x="1714" y="1410"/>
                  </a:lnTo>
                  <a:lnTo>
                    <a:pt x="1018" y="1410"/>
                  </a:lnTo>
                  <a:lnTo>
                    <a:pt x="2427" y="464"/>
                  </a:lnTo>
                  <a:close/>
                  <a:moveTo>
                    <a:pt x="2731" y="375"/>
                  </a:moveTo>
                  <a:lnTo>
                    <a:pt x="6139" y="1410"/>
                  </a:lnTo>
                  <a:lnTo>
                    <a:pt x="3462" y="1410"/>
                  </a:lnTo>
                  <a:lnTo>
                    <a:pt x="3426" y="1231"/>
                  </a:lnTo>
                  <a:cubicBezTo>
                    <a:pt x="3409" y="1106"/>
                    <a:pt x="3302" y="1017"/>
                    <a:pt x="3177" y="1017"/>
                  </a:cubicBezTo>
                  <a:lnTo>
                    <a:pt x="2731" y="1017"/>
                  </a:lnTo>
                  <a:lnTo>
                    <a:pt x="2731" y="375"/>
                  </a:lnTo>
                  <a:close/>
                  <a:moveTo>
                    <a:pt x="1660" y="1731"/>
                  </a:moveTo>
                  <a:lnTo>
                    <a:pt x="1589" y="2123"/>
                  </a:lnTo>
                  <a:lnTo>
                    <a:pt x="322" y="2123"/>
                  </a:lnTo>
                  <a:lnTo>
                    <a:pt x="322" y="1731"/>
                  </a:lnTo>
                  <a:close/>
                  <a:moveTo>
                    <a:pt x="3141" y="1338"/>
                  </a:moveTo>
                  <a:lnTo>
                    <a:pt x="3337" y="2516"/>
                  </a:lnTo>
                  <a:lnTo>
                    <a:pt x="1838" y="2516"/>
                  </a:lnTo>
                  <a:lnTo>
                    <a:pt x="1892" y="2320"/>
                  </a:lnTo>
                  <a:lnTo>
                    <a:pt x="2053" y="1338"/>
                  </a:lnTo>
                  <a:close/>
                  <a:moveTo>
                    <a:pt x="2963" y="2837"/>
                  </a:moveTo>
                  <a:lnTo>
                    <a:pt x="2963" y="3479"/>
                  </a:lnTo>
                  <a:lnTo>
                    <a:pt x="2392" y="2837"/>
                  </a:lnTo>
                  <a:close/>
                  <a:moveTo>
                    <a:pt x="1071" y="3319"/>
                  </a:moveTo>
                  <a:lnTo>
                    <a:pt x="1071" y="3729"/>
                  </a:lnTo>
                  <a:lnTo>
                    <a:pt x="322" y="3729"/>
                  </a:lnTo>
                  <a:lnTo>
                    <a:pt x="322" y="3319"/>
                  </a:lnTo>
                  <a:close/>
                  <a:moveTo>
                    <a:pt x="2213" y="3123"/>
                  </a:moveTo>
                  <a:lnTo>
                    <a:pt x="2766" y="3729"/>
                  </a:lnTo>
                  <a:lnTo>
                    <a:pt x="2213" y="3729"/>
                  </a:lnTo>
                  <a:lnTo>
                    <a:pt x="2213" y="3123"/>
                  </a:lnTo>
                  <a:close/>
                  <a:moveTo>
                    <a:pt x="2963" y="4050"/>
                  </a:moveTo>
                  <a:lnTo>
                    <a:pt x="2963" y="4675"/>
                  </a:lnTo>
                  <a:lnTo>
                    <a:pt x="2409" y="4050"/>
                  </a:lnTo>
                  <a:close/>
                  <a:moveTo>
                    <a:pt x="2213" y="4282"/>
                  </a:moveTo>
                  <a:lnTo>
                    <a:pt x="2766" y="4907"/>
                  </a:lnTo>
                  <a:lnTo>
                    <a:pt x="2213" y="4907"/>
                  </a:lnTo>
                  <a:lnTo>
                    <a:pt x="2213" y="4282"/>
                  </a:lnTo>
                  <a:close/>
                  <a:moveTo>
                    <a:pt x="2963" y="5228"/>
                  </a:moveTo>
                  <a:lnTo>
                    <a:pt x="2963" y="5835"/>
                  </a:lnTo>
                  <a:lnTo>
                    <a:pt x="2409" y="5228"/>
                  </a:lnTo>
                  <a:close/>
                  <a:moveTo>
                    <a:pt x="2213" y="5478"/>
                  </a:moveTo>
                  <a:lnTo>
                    <a:pt x="2766" y="6102"/>
                  </a:lnTo>
                  <a:lnTo>
                    <a:pt x="2213" y="6102"/>
                  </a:lnTo>
                  <a:lnTo>
                    <a:pt x="2213" y="5478"/>
                  </a:lnTo>
                  <a:close/>
                  <a:moveTo>
                    <a:pt x="2963" y="6406"/>
                  </a:moveTo>
                  <a:lnTo>
                    <a:pt x="2963" y="7030"/>
                  </a:lnTo>
                  <a:lnTo>
                    <a:pt x="2409" y="6406"/>
                  </a:lnTo>
                  <a:close/>
                  <a:moveTo>
                    <a:pt x="2213" y="6655"/>
                  </a:moveTo>
                  <a:lnTo>
                    <a:pt x="2766" y="7262"/>
                  </a:lnTo>
                  <a:lnTo>
                    <a:pt x="2213" y="7262"/>
                  </a:lnTo>
                  <a:lnTo>
                    <a:pt x="2213" y="6655"/>
                  </a:lnTo>
                  <a:close/>
                  <a:moveTo>
                    <a:pt x="2963" y="7583"/>
                  </a:moveTo>
                  <a:lnTo>
                    <a:pt x="2963" y="8190"/>
                  </a:lnTo>
                  <a:lnTo>
                    <a:pt x="2409" y="7583"/>
                  </a:lnTo>
                  <a:close/>
                  <a:moveTo>
                    <a:pt x="2213" y="7833"/>
                  </a:moveTo>
                  <a:lnTo>
                    <a:pt x="2766" y="8458"/>
                  </a:lnTo>
                  <a:lnTo>
                    <a:pt x="2213" y="8458"/>
                  </a:lnTo>
                  <a:lnTo>
                    <a:pt x="2213" y="7833"/>
                  </a:lnTo>
                  <a:close/>
                  <a:moveTo>
                    <a:pt x="2963" y="8779"/>
                  </a:moveTo>
                  <a:lnTo>
                    <a:pt x="2963" y="9385"/>
                  </a:lnTo>
                  <a:lnTo>
                    <a:pt x="2409" y="8779"/>
                  </a:lnTo>
                  <a:close/>
                  <a:moveTo>
                    <a:pt x="2213" y="9011"/>
                  </a:moveTo>
                  <a:lnTo>
                    <a:pt x="2766" y="9635"/>
                  </a:lnTo>
                  <a:lnTo>
                    <a:pt x="2213" y="9635"/>
                  </a:lnTo>
                  <a:lnTo>
                    <a:pt x="2213" y="9011"/>
                  </a:lnTo>
                  <a:close/>
                  <a:moveTo>
                    <a:pt x="3444" y="9938"/>
                  </a:moveTo>
                  <a:lnTo>
                    <a:pt x="3569" y="10385"/>
                  </a:lnTo>
                  <a:lnTo>
                    <a:pt x="1607" y="10385"/>
                  </a:lnTo>
                  <a:lnTo>
                    <a:pt x="1731" y="9938"/>
                  </a:lnTo>
                  <a:close/>
                  <a:moveTo>
                    <a:pt x="2588" y="0"/>
                  </a:moveTo>
                  <a:cubicBezTo>
                    <a:pt x="2552" y="0"/>
                    <a:pt x="2534" y="18"/>
                    <a:pt x="2499" y="18"/>
                  </a:cubicBezTo>
                  <a:cubicBezTo>
                    <a:pt x="2499" y="36"/>
                    <a:pt x="447" y="1410"/>
                    <a:pt x="447" y="1410"/>
                  </a:cubicBezTo>
                  <a:lnTo>
                    <a:pt x="233" y="1410"/>
                  </a:lnTo>
                  <a:cubicBezTo>
                    <a:pt x="108" y="1410"/>
                    <a:pt x="1" y="1517"/>
                    <a:pt x="1" y="1642"/>
                  </a:cubicBezTo>
                  <a:lnTo>
                    <a:pt x="1" y="2213"/>
                  </a:lnTo>
                  <a:cubicBezTo>
                    <a:pt x="1" y="2338"/>
                    <a:pt x="108" y="2445"/>
                    <a:pt x="233" y="2445"/>
                  </a:cubicBezTo>
                  <a:lnTo>
                    <a:pt x="518" y="2445"/>
                  </a:lnTo>
                  <a:lnTo>
                    <a:pt x="518" y="2998"/>
                  </a:lnTo>
                  <a:lnTo>
                    <a:pt x="250" y="2998"/>
                  </a:lnTo>
                  <a:cubicBezTo>
                    <a:pt x="108" y="2998"/>
                    <a:pt x="1" y="3123"/>
                    <a:pt x="1" y="3247"/>
                  </a:cubicBezTo>
                  <a:lnTo>
                    <a:pt x="1" y="3801"/>
                  </a:lnTo>
                  <a:cubicBezTo>
                    <a:pt x="1" y="3943"/>
                    <a:pt x="108" y="4050"/>
                    <a:pt x="250" y="4050"/>
                  </a:cubicBezTo>
                  <a:lnTo>
                    <a:pt x="1125" y="4050"/>
                  </a:lnTo>
                  <a:cubicBezTo>
                    <a:pt x="1268" y="4050"/>
                    <a:pt x="1375" y="3943"/>
                    <a:pt x="1375" y="3801"/>
                  </a:cubicBezTo>
                  <a:lnTo>
                    <a:pt x="1375" y="3247"/>
                  </a:lnTo>
                  <a:cubicBezTo>
                    <a:pt x="1375" y="3123"/>
                    <a:pt x="1268" y="2998"/>
                    <a:pt x="1125" y="2998"/>
                  </a:cubicBezTo>
                  <a:lnTo>
                    <a:pt x="857" y="2998"/>
                  </a:lnTo>
                  <a:lnTo>
                    <a:pt x="857" y="2445"/>
                  </a:lnTo>
                  <a:lnTo>
                    <a:pt x="1553" y="2445"/>
                  </a:lnTo>
                  <a:lnTo>
                    <a:pt x="1535" y="2552"/>
                  </a:lnTo>
                  <a:cubicBezTo>
                    <a:pt x="1517" y="2605"/>
                    <a:pt x="1517" y="2659"/>
                    <a:pt x="1553" y="2712"/>
                  </a:cubicBezTo>
                  <a:cubicBezTo>
                    <a:pt x="1589" y="2784"/>
                    <a:pt x="1678" y="2837"/>
                    <a:pt x="1767" y="2837"/>
                  </a:cubicBezTo>
                  <a:lnTo>
                    <a:pt x="1910" y="2837"/>
                  </a:lnTo>
                  <a:lnTo>
                    <a:pt x="1910" y="9635"/>
                  </a:lnTo>
                  <a:lnTo>
                    <a:pt x="1660" y="9635"/>
                  </a:lnTo>
                  <a:cubicBezTo>
                    <a:pt x="1571" y="9635"/>
                    <a:pt x="1499" y="9689"/>
                    <a:pt x="1464" y="9778"/>
                  </a:cubicBezTo>
                  <a:lnTo>
                    <a:pt x="1268" y="10438"/>
                  </a:lnTo>
                  <a:cubicBezTo>
                    <a:pt x="1232" y="10527"/>
                    <a:pt x="1285" y="10652"/>
                    <a:pt x="1410" y="10688"/>
                  </a:cubicBezTo>
                  <a:lnTo>
                    <a:pt x="3783" y="10688"/>
                  </a:lnTo>
                  <a:cubicBezTo>
                    <a:pt x="3890" y="10652"/>
                    <a:pt x="3944" y="10527"/>
                    <a:pt x="3926" y="10438"/>
                  </a:cubicBezTo>
                  <a:lnTo>
                    <a:pt x="3712" y="9778"/>
                  </a:lnTo>
                  <a:cubicBezTo>
                    <a:pt x="3694" y="9689"/>
                    <a:pt x="3623" y="9635"/>
                    <a:pt x="3534" y="9635"/>
                  </a:cubicBezTo>
                  <a:lnTo>
                    <a:pt x="3284" y="9635"/>
                  </a:lnTo>
                  <a:lnTo>
                    <a:pt x="3284" y="2837"/>
                  </a:lnTo>
                  <a:lnTo>
                    <a:pt x="3426" y="2837"/>
                  </a:lnTo>
                  <a:cubicBezTo>
                    <a:pt x="3462" y="2837"/>
                    <a:pt x="3516" y="2819"/>
                    <a:pt x="3569" y="2801"/>
                  </a:cubicBezTo>
                  <a:cubicBezTo>
                    <a:pt x="3641" y="2748"/>
                    <a:pt x="3676" y="2641"/>
                    <a:pt x="3658" y="2552"/>
                  </a:cubicBezTo>
                  <a:lnTo>
                    <a:pt x="3641" y="2445"/>
                  </a:lnTo>
                  <a:lnTo>
                    <a:pt x="5139" y="2445"/>
                  </a:lnTo>
                  <a:cubicBezTo>
                    <a:pt x="5211" y="2445"/>
                    <a:pt x="5282" y="2391"/>
                    <a:pt x="5300" y="2302"/>
                  </a:cubicBezTo>
                  <a:cubicBezTo>
                    <a:pt x="5300" y="2213"/>
                    <a:pt x="5229" y="2123"/>
                    <a:pt x="5139" y="2123"/>
                  </a:cubicBezTo>
                  <a:lnTo>
                    <a:pt x="3605" y="2123"/>
                  </a:lnTo>
                  <a:lnTo>
                    <a:pt x="3534" y="1731"/>
                  </a:lnTo>
                  <a:lnTo>
                    <a:pt x="8387" y="1731"/>
                  </a:lnTo>
                  <a:cubicBezTo>
                    <a:pt x="8476" y="1731"/>
                    <a:pt x="8565" y="1802"/>
                    <a:pt x="8583" y="1891"/>
                  </a:cubicBezTo>
                  <a:cubicBezTo>
                    <a:pt x="8601" y="2016"/>
                    <a:pt x="8512" y="2123"/>
                    <a:pt x="8387" y="2123"/>
                  </a:cubicBezTo>
                  <a:lnTo>
                    <a:pt x="5871" y="2123"/>
                  </a:lnTo>
                  <a:cubicBezTo>
                    <a:pt x="5800" y="2123"/>
                    <a:pt x="5728" y="2177"/>
                    <a:pt x="5710" y="2266"/>
                  </a:cubicBezTo>
                  <a:cubicBezTo>
                    <a:pt x="5710" y="2355"/>
                    <a:pt x="5782" y="2445"/>
                    <a:pt x="5871" y="2445"/>
                  </a:cubicBezTo>
                  <a:lnTo>
                    <a:pt x="7834" y="2445"/>
                  </a:lnTo>
                  <a:lnTo>
                    <a:pt x="7834" y="3533"/>
                  </a:lnTo>
                  <a:cubicBezTo>
                    <a:pt x="7512" y="3640"/>
                    <a:pt x="7334" y="4033"/>
                    <a:pt x="7602" y="4407"/>
                  </a:cubicBezTo>
                  <a:cubicBezTo>
                    <a:pt x="7602" y="4425"/>
                    <a:pt x="7619" y="4425"/>
                    <a:pt x="7637" y="4443"/>
                  </a:cubicBezTo>
                  <a:cubicBezTo>
                    <a:pt x="7757" y="4529"/>
                    <a:pt x="7880" y="4567"/>
                    <a:pt x="7994" y="4567"/>
                  </a:cubicBezTo>
                  <a:cubicBezTo>
                    <a:pt x="8304" y="4567"/>
                    <a:pt x="8551" y="4292"/>
                    <a:pt x="8512" y="3979"/>
                  </a:cubicBezTo>
                  <a:cubicBezTo>
                    <a:pt x="8512" y="3961"/>
                    <a:pt x="8512" y="3943"/>
                    <a:pt x="8494" y="3943"/>
                  </a:cubicBezTo>
                  <a:cubicBezTo>
                    <a:pt x="8451" y="3901"/>
                    <a:pt x="8405" y="3883"/>
                    <a:pt x="8362" y="3883"/>
                  </a:cubicBezTo>
                  <a:cubicBezTo>
                    <a:pt x="8278" y="3883"/>
                    <a:pt x="8208" y="3950"/>
                    <a:pt x="8208" y="4033"/>
                  </a:cubicBezTo>
                  <a:cubicBezTo>
                    <a:pt x="8208" y="4157"/>
                    <a:pt x="8112" y="4247"/>
                    <a:pt x="8000" y="4247"/>
                  </a:cubicBezTo>
                  <a:cubicBezTo>
                    <a:pt x="7951" y="4247"/>
                    <a:pt x="7900" y="4231"/>
                    <a:pt x="7851" y="4193"/>
                  </a:cubicBezTo>
                  <a:lnTo>
                    <a:pt x="7834" y="4193"/>
                  </a:lnTo>
                  <a:cubicBezTo>
                    <a:pt x="7714" y="4013"/>
                    <a:pt x="7833" y="3833"/>
                    <a:pt x="7991" y="3833"/>
                  </a:cubicBezTo>
                  <a:cubicBezTo>
                    <a:pt x="8021" y="3833"/>
                    <a:pt x="8052" y="3840"/>
                    <a:pt x="8083" y="3854"/>
                  </a:cubicBezTo>
                  <a:cubicBezTo>
                    <a:pt x="8119" y="3854"/>
                    <a:pt x="8155" y="3836"/>
                    <a:pt x="8155" y="3801"/>
                  </a:cubicBezTo>
                  <a:lnTo>
                    <a:pt x="8155" y="2445"/>
                  </a:lnTo>
                  <a:lnTo>
                    <a:pt x="8583" y="2445"/>
                  </a:lnTo>
                  <a:cubicBezTo>
                    <a:pt x="8619" y="2445"/>
                    <a:pt x="8672" y="2427"/>
                    <a:pt x="8690" y="2391"/>
                  </a:cubicBezTo>
                  <a:cubicBezTo>
                    <a:pt x="9136" y="1945"/>
                    <a:pt x="8833" y="1392"/>
                    <a:pt x="8405" y="1392"/>
                  </a:cubicBezTo>
                  <a:lnTo>
                    <a:pt x="7245" y="1392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51"/>
          <p:cNvGrpSpPr/>
          <p:nvPr/>
        </p:nvGrpSpPr>
        <p:grpSpPr>
          <a:xfrm>
            <a:off x="713225" y="3929912"/>
            <a:ext cx="378100" cy="297679"/>
            <a:chOff x="713225" y="3929912"/>
            <a:chExt cx="378100" cy="297679"/>
          </a:xfrm>
        </p:grpSpPr>
        <p:sp>
          <p:nvSpPr>
            <p:cNvPr id="1314" name="Google Shape;1314;p51"/>
            <p:cNvSpPr/>
            <p:nvPr/>
          </p:nvSpPr>
          <p:spPr>
            <a:xfrm>
              <a:off x="943083" y="4068686"/>
              <a:ext cx="37096" cy="37096"/>
            </a:xfrm>
            <a:custGeom>
              <a:avLst/>
              <a:gdLst/>
              <a:ahLst/>
              <a:cxnLst/>
              <a:rect l="l" t="t" r="r" b="b"/>
              <a:pathLst>
                <a:path w="1054" h="1054" extrusionOk="0">
                  <a:moveTo>
                    <a:pt x="536" y="304"/>
                  </a:moveTo>
                  <a:cubicBezTo>
                    <a:pt x="660" y="304"/>
                    <a:pt x="750" y="411"/>
                    <a:pt x="750" y="518"/>
                  </a:cubicBezTo>
                  <a:cubicBezTo>
                    <a:pt x="750" y="643"/>
                    <a:pt x="660" y="732"/>
                    <a:pt x="536" y="732"/>
                  </a:cubicBezTo>
                  <a:cubicBezTo>
                    <a:pt x="411" y="732"/>
                    <a:pt x="321" y="643"/>
                    <a:pt x="321" y="518"/>
                  </a:cubicBezTo>
                  <a:cubicBezTo>
                    <a:pt x="321" y="411"/>
                    <a:pt x="411" y="304"/>
                    <a:pt x="536" y="304"/>
                  </a:cubicBezTo>
                  <a:close/>
                  <a:moveTo>
                    <a:pt x="536" y="0"/>
                  </a:moveTo>
                  <a:cubicBezTo>
                    <a:pt x="250" y="0"/>
                    <a:pt x="0" y="232"/>
                    <a:pt x="0" y="518"/>
                  </a:cubicBezTo>
                  <a:cubicBezTo>
                    <a:pt x="0" y="803"/>
                    <a:pt x="250" y="1053"/>
                    <a:pt x="536" y="1053"/>
                  </a:cubicBezTo>
                  <a:cubicBezTo>
                    <a:pt x="821" y="1053"/>
                    <a:pt x="1053" y="803"/>
                    <a:pt x="1053" y="518"/>
                  </a:cubicBezTo>
                  <a:cubicBezTo>
                    <a:pt x="1053" y="232"/>
                    <a:pt x="821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1"/>
            <p:cNvSpPr/>
            <p:nvPr/>
          </p:nvSpPr>
          <p:spPr>
            <a:xfrm>
              <a:off x="944315" y="4042325"/>
              <a:ext cx="35230" cy="12741"/>
            </a:xfrm>
            <a:custGeom>
              <a:avLst/>
              <a:gdLst/>
              <a:ahLst/>
              <a:cxnLst/>
              <a:rect l="l" t="t" r="r" b="b"/>
              <a:pathLst>
                <a:path w="1001" h="362" extrusionOk="0">
                  <a:moveTo>
                    <a:pt x="494" y="0"/>
                  </a:moveTo>
                  <a:cubicBezTo>
                    <a:pt x="367" y="0"/>
                    <a:pt x="242" y="18"/>
                    <a:pt x="126" y="54"/>
                  </a:cubicBezTo>
                  <a:cubicBezTo>
                    <a:pt x="37" y="71"/>
                    <a:pt x="1" y="161"/>
                    <a:pt x="19" y="250"/>
                  </a:cubicBezTo>
                  <a:cubicBezTo>
                    <a:pt x="34" y="324"/>
                    <a:pt x="98" y="361"/>
                    <a:pt x="171" y="361"/>
                  </a:cubicBezTo>
                  <a:cubicBezTo>
                    <a:pt x="185" y="361"/>
                    <a:pt x="200" y="360"/>
                    <a:pt x="215" y="357"/>
                  </a:cubicBezTo>
                  <a:cubicBezTo>
                    <a:pt x="304" y="330"/>
                    <a:pt x="402" y="317"/>
                    <a:pt x="501" y="317"/>
                  </a:cubicBezTo>
                  <a:cubicBezTo>
                    <a:pt x="599" y="317"/>
                    <a:pt x="697" y="330"/>
                    <a:pt x="786" y="357"/>
                  </a:cubicBezTo>
                  <a:lnTo>
                    <a:pt x="822" y="357"/>
                  </a:lnTo>
                  <a:cubicBezTo>
                    <a:pt x="893" y="357"/>
                    <a:pt x="964" y="321"/>
                    <a:pt x="982" y="250"/>
                  </a:cubicBezTo>
                  <a:cubicBezTo>
                    <a:pt x="1000" y="161"/>
                    <a:pt x="964" y="71"/>
                    <a:pt x="875" y="54"/>
                  </a:cubicBezTo>
                  <a:cubicBezTo>
                    <a:pt x="750" y="18"/>
                    <a:pt x="621" y="0"/>
                    <a:pt x="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1"/>
            <p:cNvSpPr/>
            <p:nvPr/>
          </p:nvSpPr>
          <p:spPr>
            <a:xfrm>
              <a:off x="917321" y="4069777"/>
              <a:ext cx="13233" cy="34104"/>
            </a:xfrm>
            <a:custGeom>
              <a:avLst/>
              <a:gdLst/>
              <a:ahLst/>
              <a:cxnLst/>
              <a:rect l="l" t="t" r="r" b="b"/>
              <a:pathLst>
                <a:path w="376" h="969" extrusionOk="0">
                  <a:moveTo>
                    <a:pt x="206" y="1"/>
                  </a:moveTo>
                  <a:cubicBezTo>
                    <a:pt x="134" y="1"/>
                    <a:pt x="69" y="38"/>
                    <a:pt x="54" y="112"/>
                  </a:cubicBezTo>
                  <a:cubicBezTo>
                    <a:pt x="19" y="237"/>
                    <a:pt x="1" y="362"/>
                    <a:pt x="1" y="487"/>
                  </a:cubicBezTo>
                  <a:cubicBezTo>
                    <a:pt x="1" y="612"/>
                    <a:pt x="19" y="737"/>
                    <a:pt x="54" y="862"/>
                  </a:cubicBezTo>
                  <a:cubicBezTo>
                    <a:pt x="72" y="933"/>
                    <a:pt x="126" y="969"/>
                    <a:pt x="197" y="969"/>
                  </a:cubicBezTo>
                  <a:lnTo>
                    <a:pt x="251" y="969"/>
                  </a:lnTo>
                  <a:cubicBezTo>
                    <a:pt x="322" y="951"/>
                    <a:pt x="375" y="862"/>
                    <a:pt x="358" y="772"/>
                  </a:cubicBezTo>
                  <a:cubicBezTo>
                    <a:pt x="322" y="683"/>
                    <a:pt x="304" y="576"/>
                    <a:pt x="304" y="487"/>
                  </a:cubicBezTo>
                  <a:cubicBezTo>
                    <a:pt x="304" y="398"/>
                    <a:pt x="322" y="291"/>
                    <a:pt x="358" y="201"/>
                  </a:cubicBezTo>
                  <a:cubicBezTo>
                    <a:pt x="375" y="130"/>
                    <a:pt x="322" y="41"/>
                    <a:pt x="251" y="5"/>
                  </a:cubicBezTo>
                  <a:cubicBezTo>
                    <a:pt x="236" y="2"/>
                    <a:pt x="221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1"/>
            <p:cNvSpPr/>
            <p:nvPr/>
          </p:nvSpPr>
          <p:spPr>
            <a:xfrm>
              <a:off x="944315" y="4118803"/>
              <a:ext cx="35230" cy="12705"/>
            </a:xfrm>
            <a:custGeom>
              <a:avLst/>
              <a:gdLst/>
              <a:ahLst/>
              <a:cxnLst/>
              <a:rect l="l" t="t" r="r" b="b"/>
              <a:pathLst>
                <a:path w="1001" h="361" extrusionOk="0">
                  <a:moveTo>
                    <a:pt x="180" y="0"/>
                  </a:moveTo>
                  <a:cubicBezTo>
                    <a:pt x="104" y="0"/>
                    <a:pt x="34" y="49"/>
                    <a:pt x="19" y="111"/>
                  </a:cubicBezTo>
                  <a:cubicBezTo>
                    <a:pt x="1" y="200"/>
                    <a:pt x="37" y="289"/>
                    <a:pt x="126" y="307"/>
                  </a:cubicBezTo>
                  <a:cubicBezTo>
                    <a:pt x="251" y="343"/>
                    <a:pt x="376" y="361"/>
                    <a:pt x="501" y="361"/>
                  </a:cubicBezTo>
                  <a:cubicBezTo>
                    <a:pt x="625" y="361"/>
                    <a:pt x="750" y="343"/>
                    <a:pt x="875" y="307"/>
                  </a:cubicBezTo>
                  <a:cubicBezTo>
                    <a:pt x="964" y="289"/>
                    <a:pt x="1000" y="200"/>
                    <a:pt x="982" y="111"/>
                  </a:cubicBezTo>
                  <a:cubicBezTo>
                    <a:pt x="951" y="49"/>
                    <a:pt x="880" y="0"/>
                    <a:pt x="815" y="0"/>
                  </a:cubicBezTo>
                  <a:cubicBezTo>
                    <a:pt x="805" y="0"/>
                    <a:pt x="795" y="2"/>
                    <a:pt x="786" y="4"/>
                  </a:cubicBezTo>
                  <a:cubicBezTo>
                    <a:pt x="697" y="40"/>
                    <a:pt x="599" y="57"/>
                    <a:pt x="501" y="57"/>
                  </a:cubicBezTo>
                  <a:cubicBezTo>
                    <a:pt x="402" y="57"/>
                    <a:pt x="304" y="40"/>
                    <a:pt x="215" y="4"/>
                  </a:cubicBezTo>
                  <a:cubicBezTo>
                    <a:pt x="203" y="2"/>
                    <a:pt x="192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1"/>
            <p:cNvSpPr/>
            <p:nvPr/>
          </p:nvSpPr>
          <p:spPr>
            <a:xfrm>
              <a:off x="993306" y="4069777"/>
              <a:ext cx="13233" cy="34104"/>
            </a:xfrm>
            <a:custGeom>
              <a:avLst/>
              <a:gdLst/>
              <a:ahLst/>
              <a:cxnLst/>
              <a:rect l="l" t="t" r="r" b="b"/>
              <a:pathLst>
                <a:path w="376" h="969" extrusionOk="0">
                  <a:moveTo>
                    <a:pt x="170" y="1"/>
                  </a:moveTo>
                  <a:cubicBezTo>
                    <a:pt x="155" y="1"/>
                    <a:pt x="140" y="2"/>
                    <a:pt x="126" y="5"/>
                  </a:cubicBezTo>
                  <a:cubicBezTo>
                    <a:pt x="36" y="41"/>
                    <a:pt x="1" y="130"/>
                    <a:pt x="19" y="201"/>
                  </a:cubicBezTo>
                  <a:cubicBezTo>
                    <a:pt x="54" y="291"/>
                    <a:pt x="72" y="398"/>
                    <a:pt x="72" y="487"/>
                  </a:cubicBezTo>
                  <a:cubicBezTo>
                    <a:pt x="72" y="576"/>
                    <a:pt x="54" y="683"/>
                    <a:pt x="19" y="772"/>
                  </a:cubicBezTo>
                  <a:cubicBezTo>
                    <a:pt x="1" y="862"/>
                    <a:pt x="36" y="951"/>
                    <a:pt x="126" y="969"/>
                  </a:cubicBezTo>
                  <a:lnTo>
                    <a:pt x="179" y="969"/>
                  </a:lnTo>
                  <a:cubicBezTo>
                    <a:pt x="233" y="969"/>
                    <a:pt x="304" y="933"/>
                    <a:pt x="322" y="862"/>
                  </a:cubicBezTo>
                  <a:cubicBezTo>
                    <a:pt x="358" y="737"/>
                    <a:pt x="375" y="612"/>
                    <a:pt x="375" y="487"/>
                  </a:cubicBezTo>
                  <a:cubicBezTo>
                    <a:pt x="375" y="362"/>
                    <a:pt x="358" y="237"/>
                    <a:pt x="322" y="112"/>
                  </a:cubicBezTo>
                  <a:cubicBezTo>
                    <a:pt x="307" y="38"/>
                    <a:pt x="243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1"/>
            <p:cNvSpPr/>
            <p:nvPr/>
          </p:nvSpPr>
          <p:spPr>
            <a:xfrm>
              <a:off x="713225" y="3929912"/>
              <a:ext cx="378100" cy="297679"/>
            </a:xfrm>
            <a:custGeom>
              <a:avLst/>
              <a:gdLst/>
              <a:ahLst/>
              <a:cxnLst/>
              <a:rect l="l" t="t" r="r" b="b"/>
              <a:pathLst>
                <a:path w="10743" h="8458" extrusionOk="0">
                  <a:moveTo>
                    <a:pt x="6549" y="2106"/>
                  </a:moveTo>
                  <a:lnTo>
                    <a:pt x="6549" y="2498"/>
                  </a:lnTo>
                  <a:lnTo>
                    <a:pt x="5282" y="2498"/>
                  </a:lnTo>
                  <a:lnTo>
                    <a:pt x="5282" y="2106"/>
                  </a:lnTo>
                  <a:close/>
                  <a:moveTo>
                    <a:pt x="6692" y="7191"/>
                  </a:moveTo>
                  <a:lnTo>
                    <a:pt x="6817" y="7458"/>
                  </a:lnTo>
                  <a:lnTo>
                    <a:pt x="5728" y="7458"/>
                  </a:lnTo>
                  <a:lnTo>
                    <a:pt x="5853" y="7191"/>
                  </a:lnTo>
                  <a:close/>
                  <a:moveTo>
                    <a:pt x="8601" y="6406"/>
                  </a:moveTo>
                  <a:cubicBezTo>
                    <a:pt x="8690" y="6406"/>
                    <a:pt x="8779" y="6477"/>
                    <a:pt x="8779" y="6566"/>
                  </a:cubicBezTo>
                  <a:lnTo>
                    <a:pt x="8779" y="7458"/>
                  </a:lnTo>
                  <a:lnTo>
                    <a:pt x="7174" y="7458"/>
                  </a:lnTo>
                  <a:lnTo>
                    <a:pt x="6960" y="6977"/>
                  </a:lnTo>
                  <a:cubicBezTo>
                    <a:pt x="6942" y="6923"/>
                    <a:pt x="6888" y="6887"/>
                    <a:pt x="6817" y="6887"/>
                  </a:cubicBezTo>
                  <a:lnTo>
                    <a:pt x="5764" y="6887"/>
                  </a:lnTo>
                  <a:cubicBezTo>
                    <a:pt x="5693" y="6887"/>
                    <a:pt x="5639" y="6923"/>
                    <a:pt x="5621" y="6977"/>
                  </a:cubicBezTo>
                  <a:lnTo>
                    <a:pt x="5407" y="7458"/>
                  </a:lnTo>
                  <a:lnTo>
                    <a:pt x="3784" y="7458"/>
                  </a:lnTo>
                  <a:lnTo>
                    <a:pt x="3784" y="6566"/>
                  </a:lnTo>
                  <a:cubicBezTo>
                    <a:pt x="3784" y="6477"/>
                    <a:pt x="3855" y="6406"/>
                    <a:pt x="3944" y="6406"/>
                  </a:cubicBezTo>
                  <a:close/>
                  <a:moveTo>
                    <a:pt x="10222" y="6651"/>
                  </a:moveTo>
                  <a:cubicBezTo>
                    <a:pt x="10236" y="6651"/>
                    <a:pt x="10249" y="6653"/>
                    <a:pt x="10260" y="6656"/>
                  </a:cubicBezTo>
                  <a:cubicBezTo>
                    <a:pt x="10332" y="6673"/>
                    <a:pt x="10367" y="6727"/>
                    <a:pt x="10385" y="6780"/>
                  </a:cubicBezTo>
                  <a:cubicBezTo>
                    <a:pt x="10403" y="6834"/>
                    <a:pt x="10403" y="6887"/>
                    <a:pt x="10385" y="6923"/>
                  </a:cubicBezTo>
                  <a:lnTo>
                    <a:pt x="9993" y="7690"/>
                  </a:lnTo>
                  <a:cubicBezTo>
                    <a:pt x="9850" y="7958"/>
                    <a:pt x="9565" y="8136"/>
                    <a:pt x="9243" y="8136"/>
                  </a:cubicBezTo>
                  <a:lnTo>
                    <a:pt x="3106" y="8136"/>
                  </a:lnTo>
                  <a:cubicBezTo>
                    <a:pt x="2998" y="8136"/>
                    <a:pt x="2927" y="8065"/>
                    <a:pt x="2909" y="7976"/>
                  </a:cubicBezTo>
                  <a:cubicBezTo>
                    <a:pt x="2891" y="7869"/>
                    <a:pt x="2981" y="7762"/>
                    <a:pt x="3088" y="7762"/>
                  </a:cubicBezTo>
                  <a:lnTo>
                    <a:pt x="9243" y="7762"/>
                  </a:lnTo>
                  <a:cubicBezTo>
                    <a:pt x="9422" y="7762"/>
                    <a:pt x="9582" y="7673"/>
                    <a:pt x="9654" y="7512"/>
                  </a:cubicBezTo>
                  <a:lnTo>
                    <a:pt x="10046" y="6763"/>
                  </a:lnTo>
                  <a:cubicBezTo>
                    <a:pt x="10076" y="6688"/>
                    <a:pt x="10155" y="6651"/>
                    <a:pt x="10222" y="6651"/>
                  </a:cubicBezTo>
                  <a:close/>
                  <a:moveTo>
                    <a:pt x="179" y="0"/>
                  </a:moveTo>
                  <a:cubicBezTo>
                    <a:pt x="90" y="0"/>
                    <a:pt x="19" y="54"/>
                    <a:pt x="19" y="125"/>
                  </a:cubicBezTo>
                  <a:cubicBezTo>
                    <a:pt x="1" y="232"/>
                    <a:pt x="72" y="304"/>
                    <a:pt x="179" y="304"/>
                  </a:cubicBezTo>
                  <a:lnTo>
                    <a:pt x="429" y="304"/>
                  </a:lnTo>
                  <a:cubicBezTo>
                    <a:pt x="447" y="304"/>
                    <a:pt x="465" y="321"/>
                    <a:pt x="465" y="321"/>
                  </a:cubicBezTo>
                  <a:lnTo>
                    <a:pt x="2874" y="6192"/>
                  </a:lnTo>
                  <a:cubicBezTo>
                    <a:pt x="2927" y="6317"/>
                    <a:pt x="3052" y="6406"/>
                    <a:pt x="3195" y="6406"/>
                  </a:cubicBezTo>
                  <a:lnTo>
                    <a:pt x="3498" y="6406"/>
                  </a:lnTo>
                  <a:cubicBezTo>
                    <a:pt x="3480" y="6459"/>
                    <a:pt x="3462" y="6513"/>
                    <a:pt x="3462" y="6566"/>
                  </a:cubicBezTo>
                  <a:lnTo>
                    <a:pt x="3462" y="7458"/>
                  </a:lnTo>
                  <a:lnTo>
                    <a:pt x="3052" y="7458"/>
                  </a:lnTo>
                  <a:cubicBezTo>
                    <a:pt x="2927" y="7458"/>
                    <a:pt x="2766" y="7530"/>
                    <a:pt x="2695" y="7637"/>
                  </a:cubicBezTo>
                  <a:cubicBezTo>
                    <a:pt x="2445" y="8029"/>
                    <a:pt x="2731" y="8458"/>
                    <a:pt x="3106" y="8458"/>
                  </a:cubicBezTo>
                  <a:lnTo>
                    <a:pt x="9261" y="8458"/>
                  </a:lnTo>
                  <a:cubicBezTo>
                    <a:pt x="9689" y="8458"/>
                    <a:pt x="10082" y="8208"/>
                    <a:pt x="10278" y="7833"/>
                  </a:cubicBezTo>
                  <a:lnTo>
                    <a:pt x="10671" y="7066"/>
                  </a:lnTo>
                  <a:cubicBezTo>
                    <a:pt x="10724" y="6959"/>
                    <a:pt x="10742" y="6816"/>
                    <a:pt x="10689" y="6691"/>
                  </a:cubicBezTo>
                  <a:cubicBezTo>
                    <a:pt x="10653" y="6566"/>
                    <a:pt x="10564" y="6459"/>
                    <a:pt x="10457" y="6406"/>
                  </a:cubicBezTo>
                  <a:cubicBezTo>
                    <a:pt x="10380" y="6362"/>
                    <a:pt x="10299" y="6342"/>
                    <a:pt x="10219" y="6342"/>
                  </a:cubicBezTo>
                  <a:cubicBezTo>
                    <a:pt x="10038" y="6342"/>
                    <a:pt x="9865" y="6446"/>
                    <a:pt x="9779" y="6620"/>
                  </a:cubicBezTo>
                  <a:lnTo>
                    <a:pt x="9386" y="7387"/>
                  </a:lnTo>
                  <a:cubicBezTo>
                    <a:pt x="9368" y="7423"/>
                    <a:pt x="9315" y="7458"/>
                    <a:pt x="9279" y="7458"/>
                  </a:cubicBezTo>
                  <a:lnTo>
                    <a:pt x="9083" y="7458"/>
                  </a:lnTo>
                  <a:lnTo>
                    <a:pt x="9083" y="6566"/>
                  </a:lnTo>
                  <a:cubicBezTo>
                    <a:pt x="9083" y="6299"/>
                    <a:pt x="8869" y="6085"/>
                    <a:pt x="8601" y="6085"/>
                  </a:cubicBezTo>
                  <a:lnTo>
                    <a:pt x="8119" y="6085"/>
                  </a:lnTo>
                  <a:cubicBezTo>
                    <a:pt x="8244" y="6013"/>
                    <a:pt x="8351" y="5924"/>
                    <a:pt x="8440" y="5835"/>
                  </a:cubicBezTo>
                  <a:cubicBezTo>
                    <a:pt x="8815" y="5460"/>
                    <a:pt x="9011" y="4960"/>
                    <a:pt x="9011" y="4425"/>
                  </a:cubicBezTo>
                  <a:cubicBezTo>
                    <a:pt x="9011" y="3961"/>
                    <a:pt x="8833" y="3497"/>
                    <a:pt x="8512" y="3141"/>
                  </a:cubicBezTo>
                  <a:cubicBezTo>
                    <a:pt x="8491" y="3109"/>
                    <a:pt x="8452" y="3090"/>
                    <a:pt x="8409" y="3090"/>
                  </a:cubicBezTo>
                  <a:cubicBezTo>
                    <a:pt x="8378" y="3090"/>
                    <a:pt x="8345" y="3100"/>
                    <a:pt x="8316" y="3123"/>
                  </a:cubicBezTo>
                  <a:cubicBezTo>
                    <a:pt x="8226" y="3158"/>
                    <a:pt x="8226" y="3283"/>
                    <a:pt x="8280" y="3355"/>
                  </a:cubicBezTo>
                  <a:cubicBezTo>
                    <a:pt x="8548" y="3658"/>
                    <a:pt x="8690" y="4033"/>
                    <a:pt x="8708" y="4443"/>
                  </a:cubicBezTo>
                  <a:cubicBezTo>
                    <a:pt x="8708" y="4871"/>
                    <a:pt x="8530" y="5299"/>
                    <a:pt x="8226" y="5603"/>
                  </a:cubicBezTo>
                  <a:cubicBezTo>
                    <a:pt x="7923" y="5924"/>
                    <a:pt x="7495" y="6085"/>
                    <a:pt x="7067" y="6085"/>
                  </a:cubicBezTo>
                  <a:lnTo>
                    <a:pt x="6067" y="6085"/>
                  </a:lnTo>
                  <a:lnTo>
                    <a:pt x="4265" y="4746"/>
                  </a:lnTo>
                  <a:lnTo>
                    <a:pt x="4265" y="2837"/>
                  </a:lnTo>
                  <a:lnTo>
                    <a:pt x="7049" y="2837"/>
                  </a:lnTo>
                  <a:cubicBezTo>
                    <a:pt x="7281" y="2837"/>
                    <a:pt x="7530" y="2891"/>
                    <a:pt x="7745" y="2998"/>
                  </a:cubicBezTo>
                  <a:cubicBezTo>
                    <a:pt x="7764" y="3007"/>
                    <a:pt x="7785" y="3012"/>
                    <a:pt x="7808" y="3012"/>
                  </a:cubicBezTo>
                  <a:cubicBezTo>
                    <a:pt x="7868" y="3012"/>
                    <a:pt x="7933" y="2979"/>
                    <a:pt x="7959" y="2926"/>
                  </a:cubicBezTo>
                  <a:cubicBezTo>
                    <a:pt x="7994" y="2837"/>
                    <a:pt x="7959" y="2730"/>
                    <a:pt x="7887" y="2694"/>
                  </a:cubicBezTo>
                  <a:cubicBezTo>
                    <a:pt x="7620" y="2570"/>
                    <a:pt x="7334" y="2498"/>
                    <a:pt x="7049" y="2498"/>
                  </a:cubicBezTo>
                  <a:lnTo>
                    <a:pt x="6870" y="2498"/>
                  </a:lnTo>
                  <a:lnTo>
                    <a:pt x="6870" y="2106"/>
                  </a:lnTo>
                  <a:cubicBezTo>
                    <a:pt x="6870" y="1927"/>
                    <a:pt x="6728" y="1784"/>
                    <a:pt x="6549" y="1784"/>
                  </a:cubicBezTo>
                  <a:lnTo>
                    <a:pt x="5282" y="1784"/>
                  </a:lnTo>
                  <a:cubicBezTo>
                    <a:pt x="5104" y="1784"/>
                    <a:pt x="4961" y="1927"/>
                    <a:pt x="4961" y="2106"/>
                  </a:cubicBezTo>
                  <a:lnTo>
                    <a:pt x="4961" y="2516"/>
                  </a:lnTo>
                  <a:lnTo>
                    <a:pt x="4176" y="2516"/>
                  </a:lnTo>
                  <a:cubicBezTo>
                    <a:pt x="4051" y="2516"/>
                    <a:pt x="3944" y="2623"/>
                    <a:pt x="3944" y="2748"/>
                  </a:cubicBezTo>
                  <a:lnTo>
                    <a:pt x="3944" y="3515"/>
                  </a:lnTo>
                  <a:lnTo>
                    <a:pt x="3445" y="3515"/>
                  </a:lnTo>
                  <a:cubicBezTo>
                    <a:pt x="3355" y="3515"/>
                    <a:pt x="3284" y="3604"/>
                    <a:pt x="3284" y="3694"/>
                  </a:cubicBezTo>
                  <a:lnTo>
                    <a:pt x="3284" y="4015"/>
                  </a:lnTo>
                  <a:cubicBezTo>
                    <a:pt x="3284" y="4033"/>
                    <a:pt x="3284" y="4068"/>
                    <a:pt x="3302" y="4086"/>
                  </a:cubicBezTo>
                  <a:cubicBezTo>
                    <a:pt x="3346" y="4120"/>
                    <a:pt x="3391" y="4134"/>
                    <a:pt x="3431" y="4134"/>
                  </a:cubicBezTo>
                  <a:cubicBezTo>
                    <a:pt x="3520" y="4134"/>
                    <a:pt x="3587" y="4065"/>
                    <a:pt x="3587" y="3979"/>
                  </a:cubicBezTo>
                  <a:lnTo>
                    <a:pt x="3587" y="3836"/>
                  </a:lnTo>
                  <a:lnTo>
                    <a:pt x="3944" y="3836"/>
                  </a:lnTo>
                  <a:lnTo>
                    <a:pt x="3944" y="4800"/>
                  </a:lnTo>
                  <a:cubicBezTo>
                    <a:pt x="3944" y="4871"/>
                    <a:pt x="3980" y="4943"/>
                    <a:pt x="4033" y="4978"/>
                  </a:cubicBezTo>
                  <a:lnTo>
                    <a:pt x="5568" y="6120"/>
                  </a:lnTo>
                  <a:lnTo>
                    <a:pt x="4569" y="6120"/>
                  </a:lnTo>
                  <a:cubicBezTo>
                    <a:pt x="4569" y="6120"/>
                    <a:pt x="4569" y="6102"/>
                    <a:pt x="4569" y="6085"/>
                  </a:cubicBezTo>
                  <a:lnTo>
                    <a:pt x="4283" y="6085"/>
                  </a:lnTo>
                  <a:lnTo>
                    <a:pt x="4283" y="5674"/>
                  </a:lnTo>
                  <a:cubicBezTo>
                    <a:pt x="4283" y="5638"/>
                    <a:pt x="4265" y="5585"/>
                    <a:pt x="4230" y="5549"/>
                  </a:cubicBezTo>
                  <a:lnTo>
                    <a:pt x="3819" y="5264"/>
                  </a:lnTo>
                  <a:cubicBezTo>
                    <a:pt x="3676" y="5157"/>
                    <a:pt x="3587" y="4800"/>
                    <a:pt x="3587" y="4800"/>
                  </a:cubicBezTo>
                  <a:lnTo>
                    <a:pt x="3587" y="4711"/>
                  </a:lnTo>
                  <a:cubicBezTo>
                    <a:pt x="3587" y="4621"/>
                    <a:pt x="3534" y="4550"/>
                    <a:pt x="3445" y="4550"/>
                  </a:cubicBezTo>
                  <a:cubicBezTo>
                    <a:pt x="3435" y="4548"/>
                    <a:pt x="3426" y="4547"/>
                    <a:pt x="3417" y="4547"/>
                  </a:cubicBezTo>
                  <a:cubicBezTo>
                    <a:pt x="3341" y="4547"/>
                    <a:pt x="3284" y="4613"/>
                    <a:pt x="3284" y="4693"/>
                  </a:cubicBezTo>
                  <a:lnTo>
                    <a:pt x="3284" y="4782"/>
                  </a:lnTo>
                  <a:cubicBezTo>
                    <a:pt x="3284" y="5068"/>
                    <a:pt x="3409" y="5335"/>
                    <a:pt x="3641" y="5496"/>
                  </a:cubicBezTo>
                  <a:lnTo>
                    <a:pt x="3962" y="5746"/>
                  </a:lnTo>
                  <a:lnTo>
                    <a:pt x="3962" y="6085"/>
                  </a:lnTo>
                  <a:lnTo>
                    <a:pt x="3195" y="6085"/>
                  </a:lnTo>
                  <a:cubicBezTo>
                    <a:pt x="3177" y="6085"/>
                    <a:pt x="3159" y="6085"/>
                    <a:pt x="3159" y="6067"/>
                  </a:cubicBezTo>
                  <a:lnTo>
                    <a:pt x="768" y="214"/>
                  </a:lnTo>
                  <a:cubicBezTo>
                    <a:pt x="715" y="72"/>
                    <a:pt x="572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862064" y="4168534"/>
              <a:ext cx="13867" cy="11333"/>
            </a:xfrm>
            <a:custGeom>
              <a:avLst/>
              <a:gdLst/>
              <a:ahLst/>
              <a:cxnLst/>
              <a:rect l="l" t="t" r="r" b="b"/>
              <a:pathLst>
                <a:path w="394" h="322" extrusionOk="0">
                  <a:moveTo>
                    <a:pt x="179" y="0"/>
                  </a:moveTo>
                  <a:cubicBezTo>
                    <a:pt x="90" y="0"/>
                    <a:pt x="18" y="54"/>
                    <a:pt x="1" y="143"/>
                  </a:cubicBezTo>
                  <a:cubicBezTo>
                    <a:pt x="1" y="232"/>
                    <a:pt x="72" y="322"/>
                    <a:pt x="161" y="322"/>
                  </a:cubicBezTo>
                  <a:lnTo>
                    <a:pt x="233" y="322"/>
                  </a:lnTo>
                  <a:cubicBezTo>
                    <a:pt x="304" y="322"/>
                    <a:pt x="375" y="250"/>
                    <a:pt x="393" y="179"/>
                  </a:cubicBezTo>
                  <a:cubicBezTo>
                    <a:pt x="393" y="90"/>
                    <a:pt x="32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992075" y="4168534"/>
              <a:ext cx="13832" cy="11333"/>
            </a:xfrm>
            <a:custGeom>
              <a:avLst/>
              <a:gdLst/>
              <a:ahLst/>
              <a:cxnLst/>
              <a:rect l="l" t="t" r="r" b="b"/>
              <a:pathLst>
                <a:path w="393" h="322" extrusionOk="0">
                  <a:moveTo>
                    <a:pt x="161" y="0"/>
                  </a:moveTo>
                  <a:cubicBezTo>
                    <a:pt x="89" y="0"/>
                    <a:pt x="18" y="54"/>
                    <a:pt x="0" y="143"/>
                  </a:cubicBezTo>
                  <a:cubicBezTo>
                    <a:pt x="0" y="232"/>
                    <a:pt x="71" y="322"/>
                    <a:pt x="161" y="322"/>
                  </a:cubicBezTo>
                  <a:lnTo>
                    <a:pt x="232" y="322"/>
                  </a:lnTo>
                  <a:cubicBezTo>
                    <a:pt x="303" y="322"/>
                    <a:pt x="375" y="250"/>
                    <a:pt x="393" y="179"/>
                  </a:cubicBezTo>
                  <a:cubicBezTo>
                    <a:pt x="393" y="90"/>
                    <a:pt x="321" y="0"/>
                    <a:pt x="2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51"/>
          <p:cNvGrpSpPr/>
          <p:nvPr/>
        </p:nvGrpSpPr>
        <p:grpSpPr>
          <a:xfrm>
            <a:off x="3978683" y="3938711"/>
            <a:ext cx="376199" cy="279448"/>
            <a:chOff x="3978683" y="3938711"/>
            <a:chExt cx="376199" cy="279448"/>
          </a:xfrm>
        </p:grpSpPr>
        <p:sp>
          <p:nvSpPr>
            <p:cNvPr id="1323" name="Google Shape;1323;p51"/>
            <p:cNvSpPr/>
            <p:nvPr/>
          </p:nvSpPr>
          <p:spPr>
            <a:xfrm>
              <a:off x="4004446" y="4049434"/>
              <a:ext cx="54024" cy="28719"/>
            </a:xfrm>
            <a:custGeom>
              <a:avLst/>
              <a:gdLst/>
              <a:ahLst/>
              <a:cxnLst/>
              <a:rect l="l" t="t" r="r" b="b"/>
              <a:pathLst>
                <a:path w="1535" h="816" extrusionOk="0">
                  <a:moveTo>
                    <a:pt x="1351" y="1"/>
                  </a:moveTo>
                  <a:cubicBezTo>
                    <a:pt x="1335" y="1"/>
                    <a:pt x="1318" y="4"/>
                    <a:pt x="1303" y="12"/>
                  </a:cubicBezTo>
                  <a:lnTo>
                    <a:pt x="125" y="512"/>
                  </a:lnTo>
                  <a:cubicBezTo>
                    <a:pt x="54" y="547"/>
                    <a:pt x="0" y="654"/>
                    <a:pt x="36" y="726"/>
                  </a:cubicBezTo>
                  <a:cubicBezTo>
                    <a:pt x="72" y="779"/>
                    <a:pt x="125" y="815"/>
                    <a:pt x="179" y="815"/>
                  </a:cubicBezTo>
                  <a:lnTo>
                    <a:pt x="250" y="815"/>
                  </a:lnTo>
                  <a:lnTo>
                    <a:pt x="1428" y="315"/>
                  </a:lnTo>
                  <a:cubicBezTo>
                    <a:pt x="1499" y="280"/>
                    <a:pt x="1535" y="173"/>
                    <a:pt x="1499" y="101"/>
                  </a:cubicBezTo>
                  <a:cubicBezTo>
                    <a:pt x="1471" y="46"/>
                    <a:pt x="1411" y="1"/>
                    <a:pt x="1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4004446" y="4071959"/>
              <a:ext cx="54024" cy="28790"/>
            </a:xfrm>
            <a:custGeom>
              <a:avLst/>
              <a:gdLst/>
              <a:ahLst/>
              <a:cxnLst/>
              <a:rect l="l" t="t" r="r" b="b"/>
              <a:pathLst>
                <a:path w="1535" h="818" extrusionOk="0">
                  <a:moveTo>
                    <a:pt x="1360" y="1"/>
                  </a:moveTo>
                  <a:cubicBezTo>
                    <a:pt x="1341" y="1"/>
                    <a:pt x="1321" y="5"/>
                    <a:pt x="1303" y="14"/>
                  </a:cubicBezTo>
                  <a:lnTo>
                    <a:pt x="125" y="514"/>
                  </a:lnTo>
                  <a:cubicBezTo>
                    <a:pt x="54" y="550"/>
                    <a:pt x="0" y="639"/>
                    <a:pt x="36" y="728"/>
                  </a:cubicBezTo>
                  <a:cubicBezTo>
                    <a:pt x="72" y="782"/>
                    <a:pt x="125" y="817"/>
                    <a:pt x="179" y="817"/>
                  </a:cubicBezTo>
                  <a:cubicBezTo>
                    <a:pt x="214" y="817"/>
                    <a:pt x="232" y="817"/>
                    <a:pt x="250" y="800"/>
                  </a:cubicBezTo>
                  <a:lnTo>
                    <a:pt x="1428" y="300"/>
                  </a:lnTo>
                  <a:cubicBezTo>
                    <a:pt x="1499" y="264"/>
                    <a:pt x="1535" y="175"/>
                    <a:pt x="1499" y="104"/>
                  </a:cubicBezTo>
                  <a:cubicBezTo>
                    <a:pt x="1473" y="38"/>
                    <a:pt x="1417" y="1"/>
                    <a:pt x="1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4025774" y="4128975"/>
              <a:ext cx="57192" cy="57157"/>
            </a:xfrm>
            <a:custGeom>
              <a:avLst/>
              <a:gdLst/>
              <a:ahLst/>
              <a:cxnLst/>
              <a:rect l="l" t="t" r="r" b="b"/>
              <a:pathLst>
                <a:path w="1625" h="1624" extrusionOk="0">
                  <a:moveTo>
                    <a:pt x="822" y="322"/>
                  </a:moveTo>
                  <a:cubicBezTo>
                    <a:pt x="1089" y="322"/>
                    <a:pt x="1303" y="536"/>
                    <a:pt x="1303" y="803"/>
                  </a:cubicBezTo>
                  <a:cubicBezTo>
                    <a:pt x="1303" y="1089"/>
                    <a:pt x="1089" y="1303"/>
                    <a:pt x="822" y="1303"/>
                  </a:cubicBezTo>
                  <a:cubicBezTo>
                    <a:pt x="536" y="1303"/>
                    <a:pt x="322" y="1089"/>
                    <a:pt x="322" y="803"/>
                  </a:cubicBezTo>
                  <a:cubicBezTo>
                    <a:pt x="322" y="536"/>
                    <a:pt x="536" y="322"/>
                    <a:pt x="822" y="322"/>
                  </a:cubicBezTo>
                  <a:close/>
                  <a:moveTo>
                    <a:pt x="822" y="0"/>
                  </a:moveTo>
                  <a:cubicBezTo>
                    <a:pt x="376" y="0"/>
                    <a:pt x="1" y="357"/>
                    <a:pt x="1" y="803"/>
                  </a:cubicBezTo>
                  <a:cubicBezTo>
                    <a:pt x="1" y="1249"/>
                    <a:pt x="376" y="1624"/>
                    <a:pt x="822" y="1624"/>
                  </a:cubicBezTo>
                  <a:cubicBezTo>
                    <a:pt x="1250" y="1624"/>
                    <a:pt x="1625" y="1249"/>
                    <a:pt x="1625" y="803"/>
                  </a:cubicBezTo>
                  <a:cubicBezTo>
                    <a:pt x="1625" y="357"/>
                    <a:pt x="1250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3978683" y="3938711"/>
              <a:ext cx="376199" cy="279448"/>
            </a:xfrm>
            <a:custGeom>
              <a:avLst/>
              <a:gdLst/>
              <a:ahLst/>
              <a:cxnLst/>
              <a:rect l="l" t="t" r="r" b="b"/>
              <a:pathLst>
                <a:path w="10689" h="7940" extrusionOk="0">
                  <a:moveTo>
                    <a:pt x="4336" y="892"/>
                  </a:moveTo>
                  <a:lnTo>
                    <a:pt x="4336" y="4247"/>
                  </a:lnTo>
                  <a:lnTo>
                    <a:pt x="4140" y="4247"/>
                  </a:lnTo>
                  <a:cubicBezTo>
                    <a:pt x="3962" y="4050"/>
                    <a:pt x="3765" y="3872"/>
                    <a:pt x="3534" y="3711"/>
                  </a:cubicBezTo>
                  <a:lnTo>
                    <a:pt x="3534" y="892"/>
                  </a:lnTo>
                  <a:close/>
                  <a:moveTo>
                    <a:pt x="8297" y="5014"/>
                  </a:moveTo>
                  <a:cubicBezTo>
                    <a:pt x="8529" y="5014"/>
                    <a:pt x="8744" y="5103"/>
                    <a:pt x="8904" y="5246"/>
                  </a:cubicBezTo>
                  <a:lnTo>
                    <a:pt x="7673" y="5246"/>
                  </a:lnTo>
                  <a:cubicBezTo>
                    <a:pt x="7834" y="5103"/>
                    <a:pt x="8048" y="5014"/>
                    <a:pt x="8297" y="5014"/>
                  </a:cubicBezTo>
                  <a:close/>
                  <a:moveTo>
                    <a:pt x="8297" y="4211"/>
                  </a:moveTo>
                  <a:cubicBezTo>
                    <a:pt x="8976" y="4211"/>
                    <a:pt x="9582" y="4639"/>
                    <a:pt x="9850" y="5246"/>
                  </a:cubicBezTo>
                  <a:lnTo>
                    <a:pt x="9315" y="5246"/>
                  </a:lnTo>
                  <a:cubicBezTo>
                    <a:pt x="9100" y="4907"/>
                    <a:pt x="8708" y="4693"/>
                    <a:pt x="8297" y="4693"/>
                  </a:cubicBezTo>
                  <a:cubicBezTo>
                    <a:pt x="7869" y="4693"/>
                    <a:pt x="7495" y="4907"/>
                    <a:pt x="7263" y="5246"/>
                  </a:cubicBezTo>
                  <a:lnTo>
                    <a:pt x="6799" y="5246"/>
                  </a:lnTo>
                  <a:lnTo>
                    <a:pt x="6745" y="5228"/>
                  </a:lnTo>
                  <a:cubicBezTo>
                    <a:pt x="7013" y="4621"/>
                    <a:pt x="7619" y="4211"/>
                    <a:pt x="8297" y="4211"/>
                  </a:cubicBezTo>
                  <a:close/>
                  <a:moveTo>
                    <a:pt x="6585" y="321"/>
                  </a:moveTo>
                  <a:lnTo>
                    <a:pt x="6585" y="571"/>
                  </a:lnTo>
                  <a:lnTo>
                    <a:pt x="3462" y="571"/>
                  </a:lnTo>
                  <a:cubicBezTo>
                    <a:pt x="3319" y="571"/>
                    <a:pt x="3212" y="678"/>
                    <a:pt x="3212" y="821"/>
                  </a:cubicBezTo>
                  <a:lnTo>
                    <a:pt x="3212" y="3783"/>
                  </a:lnTo>
                  <a:cubicBezTo>
                    <a:pt x="3212" y="3854"/>
                    <a:pt x="3266" y="3943"/>
                    <a:pt x="3337" y="3997"/>
                  </a:cubicBezTo>
                  <a:cubicBezTo>
                    <a:pt x="3551" y="4122"/>
                    <a:pt x="3748" y="4282"/>
                    <a:pt x="3926" y="4479"/>
                  </a:cubicBezTo>
                  <a:cubicBezTo>
                    <a:pt x="3980" y="4532"/>
                    <a:pt x="4051" y="4568"/>
                    <a:pt x="4122" y="4568"/>
                  </a:cubicBezTo>
                  <a:lnTo>
                    <a:pt x="5568" y="4568"/>
                  </a:lnTo>
                  <a:lnTo>
                    <a:pt x="5568" y="4925"/>
                  </a:lnTo>
                  <a:lnTo>
                    <a:pt x="5550" y="4925"/>
                  </a:lnTo>
                  <a:cubicBezTo>
                    <a:pt x="5336" y="4925"/>
                    <a:pt x="5175" y="5085"/>
                    <a:pt x="5175" y="5281"/>
                  </a:cubicBezTo>
                  <a:lnTo>
                    <a:pt x="5175" y="6209"/>
                  </a:lnTo>
                  <a:cubicBezTo>
                    <a:pt x="5175" y="6227"/>
                    <a:pt x="5175" y="6245"/>
                    <a:pt x="5175" y="6263"/>
                  </a:cubicBezTo>
                  <a:lnTo>
                    <a:pt x="3855" y="6263"/>
                  </a:lnTo>
                  <a:cubicBezTo>
                    <a:pt x="3855" y="6245"/>
                    <a:pt x="3855" y="6227"/>
                    <a:pt x="3855" y="6209"/>
                  </a:cubicBezTo>
                  <a:cubicBezTo>
                    <a:pt x="3855" y="5264"/>
                    <a:pt x="3087" y="4496"/>
                    <a:pt x="2160" y="4496"/>
                  </a:cubicBezTo>
                  <a:cubicBezTo>
                    <a:pt x="1250" y="4496"/>
                    <a:pt x="500" y="5210"/>
                    <a:pt x="447" y="6120"/>
                  </a:cubicBezTo>
                  <a:lnTo>
                    <a:pt x="304" y="6031"/>
                  </a:lnTo>
                  <a:lnTo>
                    <a:pt x="304" y="3569"/>
                  </a:lnTo>
                  <a:lnTo>
                    <a:pt x="2374" y="2676"/>
                  </a:lnTo>
                  <a:lnTo>
                    <a:pt x="2659" y="2676"/>
                  </a:lnTo>
                  <a:cubicBezTo>
                    <a:pt x="2820" y="2676"/>
                    <a:pt x="2945" y="2552"/>
                    <a:pt x="2945" y="2391"/>
                  </a:cubicBezTo>
                  <a:lnTo>
                    <a:pt x="2945" y="321"/>
                  </a:lnTo>
                  <a:close/>
                  <a:moveTo>
                    <a:pt x="5853" y="5246"/>
                  </a:moveTo>
                  <a:lnTo>
                    <a:pt x="6478" y="5478"/>
                  </a:lnTo>
                  <a:lnTo>
                    <a:pt x="6674" y="5549"/>
                  </a:lnTo>
                  <a:cubicBezTo>
                    <a:pt x="6709" y="5567"/>
                    <a:pt x="6745" y="5567"/>
                    <a:pt x="6763" y="5567"/>
                  </a:cubicBezTo>
                  <a:lnTo>
                    <a:pt x="10332" y="5567"/>
                  </a:lnTo>
                  <a:cubicBezTo>
                    <a:pt x="10349" y="5567"/>
                    <a:pt x="10385" y="5585"/>
                    <a:pt x="10385" y="5620"/>
                  </a:cubicBezTo>
                  <a:lnTo>
                    <a:pt x="10385" y="6227"/>
                  </a:lnTo>
                  <a:cubicBezTo>
                    <a:pt x="10385" y="6245"/>
                    <a:pt x="10349" y="6281"/>
                    <a:pt x="10332" y="6281"/>
                  </a:cubicBezTo>
                  <a:lnTo>
                    <a:pt x="5550" y="6281"/>
                  </a:lnTo>
                  <a:cubicBezTo>
                    <a:pt x="5514" y="6281"/>
                    <a:pt x="5496" y="6245"/>
                    <a:pt x="5496" y="6227"/>
                  </a:cubicBezTo>
                  <a:lnTo>
                    <a:pt x="5496" y="5299"/>
                  </a:lnTo>
                  <a:cubicBezTo>
                    <a:pt x="5496" y="5281"/>
                    <a:pt x="5514" y="5246"/>
                    <a:pt x="5550" y="5246"/>
                  </a:cubicBezTo>
                  <a:close/>
                  <a:moveTo>
                    <a:pt x="8904" y="6566"/>
                  </a:moveTo>
                  <a:cubicBezTo>
                    <a:pt x="8744" y="6727"/>
                    <a:pt x="8529" y="6816"/>
                    <a:pt x="8297" y="6816"/>
                  </a:cubicBezTo>
                  <a:cubicBezTo>
                    <a:pt x="8048" y="6816"/>
                    <a:pt x="7834" y="6727"/>
                    <a:pt x="7673" y="6566"/>
                  </a:cubicBezTo>
                  <a:close/>
                  <a:moveTo>
                    <a:pt x="2160" y="4818"/>
                  </a:moveTo>
                  <a:cubicBezTo>
                    <a:pt x="2927" y="4818"/>
                    <a:pt x="3551" y="5442"/>
                    <a:pt x="3551" y="6209"/>
                  </a:cubicBezTo>
                  <a:cubicBezTo>
                    <a:pt x="3551" y="6976"/>
                    <a:pt x="2927" y="7601"/>
                    <a:pt x="2160" y="7601"/>
                  </a:cubicBezTo>
                  <a:cubicBezTo>
                    <a:pt x="1375" y="7601"/>
                    <a:pt x="750" y="6976"/>
                    <a:pt x="750" y="6209"/>
                  </a:cubicBezTo>
                  <a:cubicBezTo>
                    <a:pt x="750" y="5442"/>
                    <a:pt x="1375" y="4818"/>
                    <a:pt x="2160" y="4818"/>
                  </a:cubicBezTo>
                  <a:close/>
                  <a:moveTo>
                    <a:pt x="2909" y="0"/>
                  </a:moveTo>
                  <a:cubicBezTo>
                    <a:pt x="2748" y="0"/>
                    <a:pt x="2624" y="143"/>
                    <a:pt x="2624" y="286"/>
                  </a:cubicBezTo>
                  <a:lnTo>
                    <a:pt x="2624" y="2373"/>
                  </a:lnTo>
                  <a:lnTo>
                    <a:pt x="2356" y="2373"/>
                  </a:lnTo>
                  <a:cubicBezTo>
                    <a:pt x="2320" y="2373"/>
                    <a:pt x="2285" y="2373"/>
                    <a:pt x="2249" y="2391"/>
                  </a:cubicBezTo>
                  <a:lnTo>
                    <a:pt x="161" y="3283"/>
                  </a:lnTo>
                  <a:cubicBezTo>
                    <a:pt x="54" y="3337"/>
                    <a:pt x="1" y="3426"/>
                    <a:pt x="1" y="3551"/>
                  </a:cubicBezTo>
                  <a:lnTo>
                    <a:pt x="1" y="6067"/>
                  </a:lnTo>
                  <a:cubicBezTo>
                    <a:pt x="1" y="6174"/>
                    <a:pt x="54" y="6263"/>
                    <a:pt x="143" y="6316"/>
                  </a:cubicBezTo>
                  <a:lnTo>
                    <a:pt x="465" y="6513"/>
                  </a:lnTo>
                  <a:cubicBezTo>
                    <a:pt x="607" y="7315"/>
                    <a:pt x="1303" y="7940"/>
                    <a:pt x="2142" y="7940"/>
                  </a:cubicBezTo>
                  <a:cubicBezTo>
                    <a:pt x="2963" y="7940"/>
                    <a:pt x="3641" y="7351"/>
                    <a:pt x="3819" y="6584"/>
                  </a:cubicBezTo>
                  <a:lnTo>
                    <a:pt x="6388" y="6584"/>
                  </a:lnTo>
                  <a:cubicBezTo>
                    <a:pt x="6656" y="7387"/>
                    <a:pt x="7423" y="7940"/>
                    <a:pt x="8280" y="7940"/>
                  </a:cubicBezTo>
                  <a:cubicBezTo>
                    <a:pt x="8690" y="7940"/>
                    <a:pt x="9100" y="7815"/>
                    <a:pt x="9439" y="7565"/>
                  </a:cubicBezTo>
                  <a:cubicBezTo>
                    <a:pt x="9511" y="7512"/>
                    <a:pt x="9529" y="7423"/>
                    <a:pt x="9475" y="7351"/>
                  </a:cubicBezTo>
                  <a:cubicBezTo>
                    <a:pt x="9443" y="7308"/>
                    <a:pt x="9397" y="7284"/>
                    <a:pt x="9350" y="7284"/>
                  </a:cubicBezTo>
                  <a:cubicBezTo>
                    <a:pt x="9320" y="7284"/>
                    <a:pt x="9289" y="7294"/>
                    <a:pt x="9261" y="7315"/>
                  </a:cubicBezTo>
                  <a:cubicBezTo>
                    <a:pt x="8976" y="7512"/>
                    <a:pt x="8637" y="7619"/>
                    <a:pt x="8280" y="7619"/>
                  </a:cubicBezTo>
                  <a:cubicBezTo>
                    <a:pt x="7602" y="7619"/>
                    <a:pt x="6977" y="7208"/>
                    <a:pt x="6709" y="6584"/>
                  </a:cubicBezTo>
                  <a:lnTo>
                    <a:pt x="7263" y="6584"/>
                  </a:lnTo>
                  <a:cubicBezTo>
                    <a:pt x="7495" y="6941"/>
                    <a:pt x="7869" y="7155"/>
                    <a:pt x="8297" y="7155"/>
                  </a:cubicBezTo>
                  <a:cubicBezTo>
                    <a:pt x="8708" y="7155"/>
                    <a:pt x="9100" y="6941"/>
                    <a:pt x="9315" y="6584"/>
                  </a:cubicBezTo>
                  <a:lnTo>
                    <a:pt x="9850" y="6584"/>
                  </a:lnTo>
                  <a:cubicBezTo>
                    <a:pt x="9814" y="6673"/>
                    <a:pt x="9778" y="6745"/>
                    <a:pt x="9725" y="6816"/>
                  </a:cubicBezTo>
                  <a:cubicBezTo>
                    <a:pt x="9689" y="6887"/>
                    <a:pt x="9707" y="6959"/>
                    <a:pt x="9743" y="7012"/>
                  </a:cubicBezTo>
                  <a:cubicBezTo>
                    <a:pt x="9778" y="7048"/>
                    <a:pt x="9814" y="7066"/>
                    <a:pt x="9868" y="7066"/>
                  </a:cubicBezTo>
                  <a:cubicBezTo>
                    <a:pt x="9921" y="7066"/>
                    <a:pt x="9975" y="7048"/>
                    <a:pt x="9993" y="6994"/>
                  </a:cubicBezTo>
                  <a:cubicBezTo>
                    <a:pt x="10082" y="6869"/>
                    <a:pt x="10135" y="6727"/>
                    <a:pt x="10189" y="6584"/>
                  </a:cubicBezTo>
                  <a:lnTo>
                    <a:pt x="10332" y="6584"/>
                  </a:lnTo>
                  <a:cubicBezTo>
                    <a:pt x="10528" y="6584"/>
                    <a:pt x="10688" y="6423"/>
                    <a:pt x="10688" y="6227"/>
                  </a:cubicBezTo>
                  <a:lnTo>
                    <a:pt x="10688" y="5620"/>
                  </a:lnTo>
                  <a:cubicBezTo>
                    <a:pt x="10688" y="5424"/>
                    <a:pt x="10528" y="5246"/>
                    <a:pt x="10332" y="5246"/>
                  </a:cubicBezTo>
                  <a:lnTo>
                    <a:pt x="10189" y="5246"/>
                  </a:lnTo>
                  <a:cubicBezTo>
                    <a:pt x="9903" y="4443"/>
                    <a:pt x="9154" y="3908"/>
                    <a:pt x="8297" y="3908"/>
                  </a:cubicBezTo>
                  <a:cubicBezTo>
                    <a:pt x="7477" y="3908"/>
                    <a:pt x="6763" y="4389"/>
                    <a:pt x="6442" y="5121"/>
                  </a:cubicBezTo>
                  <a:lnTo>
                    <a:pt x="5960" y="4942"/>
                  </a:lnTo>
                  <a:cubicBezTo>
                    <a:pt x="5942" y="4942"/>
                    <a:pt x="5907" y="4942"/>
                    <a:pt x="5889" y="4925"/>
                  </a:cubicBezTo>
                  <a:lnTo>
                    <a:pt x="5889" y="4568"/>
                  </a:lnTo>
                  <a:lnTo>
                    <a:pt x="6121" y="4568"/>
                  </a:lnTo>
                  <a:cubicBezTo>
                    <a:pt x="6139" y="4568"/>
                    <a:pt x="6156" y="4568"/>
                    <a:pt x="6174" y="4550"/>
                  </a:cubicBezTo>
                  <a:cubicBezTo>
                    <a:pt x="6567" y="4461"/>
                    <a:pt x="6781" y="4122"/>
                    <a:pt x="6727" y="3783"/>
                  </a:cubicBezTo>
                  <a:lnTo>
                    <a:pt x="6549" y="2623"/>
                  </a:lnTo>
                  <a:cubicBezTo>
                    <a:pt x="6549" y="2559"/>
                    <a:pt x="6478" y="2495"/>
                    <a:pt x="6399" y="2495"/>
                  </a:cubicBezTo>
                  <a:cubicBezTo>
                    <a:pt x="6389" y="2495"/>
                    <a:pt x="6380" y="2496"/>
                    <a:pt x="6370" y="2498"/>
                  </a:cubicBezTo>
                  <a:cubicBezTo>
                    <a:pt x="6281" y="2516"/>
                    <a:pt x="6228" y="2587"/>
                    <a:pt x="6246" y="2676"/>
                  </a:cubicBezTo>
                  <a:lnTo>
                    <a:pt x="6406" y="3818"/>
                  </a:lnTo>
                  <a:cubicBezTo>
                    <a:pt x="6442" y="4015"/>
                    <a:pt x="6335" y="4193"/>
                    <a:pt x="6121" y="4247"/>
                  </a:cubicBezTo>
                  <a:lnTo>
                    <a:pt x="4658" y="4247"/>
                  </a:lnTo>
                  <a:lnTo>
                    <a:pt x="4658" y="856"/>
                  </a:lnTo>
                  <a:lnTo>
                    <a:pt x="5960" y="856"/>
                  </a:lnTo>
                  <a:lnTo>
                    <a:pt x="6121" y="1945"/>
                  </a:lnTo>
                  <a:cubicBezTo>
                    <a:pt x="6139" y="2016"/>
                    <a:pt x="6210" y="2070"/>
                    <a:pt x="6281" y="2070"/>
                  </a:cubicBezTo>
                  <a:lnTo>
                    <a:pt x="6299" y="2070"/>
                  </a:lnTo>
                  <a:cubicBezTo>
                    <a:pt x="6388" y="2070"/>
                    <a:pt x="6442" y="1981"/>
                    <a:pt x="6442" y="1891"/>
                  </a:cubicBezTo>
                  <a:lnTo>
                    <a:pt x="6281" y="892"/>
                  </a:lnTo>
                  <a:lnTo>
                    <a:pt x="6602" y="892"/>
                  </a:lnTo>
                  <a:cubicBezTo>
                    <a:pt x="6763" y="892"/>
                    <a:pt x="6888" y="767"/>
                    <a:pt x="6888" y="607"/>
                  </a:cubicBezTo>
                  <a:lnTo>
                    <a:pt x="6888" y="286"/>
                  </a:lnTo>
                  <a:cubicBezTo>
                    <a:pt x="6888" y="143"/>
                    <a:pt x="6763" y="0"/>
                    <a:pt x="6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4124989" y="4134606"/>
              <a:ext cx="25164" cy="10734"/>
            </a:xfrm>
            <a:custGeom>
              <a:avLst/>
              <a:gdLst/>
              <a:ahLst/>
              <a:cxnLst/>
              <a:rect l="l" t="t" r="r" b="b"/>
              <a:pathLst>
                <a:path w="715" h="305" extrusionOk="0">
                  <a:moveTo>
                    <a:pt x="179" y="1"/>
                  </a:moveTo>
                  <a:cubicBezTo>
                    <a:pt x="108" y="1"/>
                    <a:pt x="37" y="54"/>
                    <a:pt x="19" y="144"/>
                  </a:cubicBezTo>
                  <a:cubicBezTo>
                    <a:pt x="1" y="233"/>
                    <a:pt x="90" y="304"/>
                    <a:pt x="179" y="304"/>
                  </a:cubicBezTo>
                  <a:lnTo>
                    <a:pt x="536" y="304"/>
                  </a:lnTo>
                  <a:cubicBezTo>
                    <a:pt x="625" y="304"/>
                    <a:pt x="697" y="251"/>
                    <a:pt x="697" y="179"/>
                  </a:cubicBezTo>
                  <a:cubicBezTo>
                    <a:pt x="715" y="72"/>
                    <a:pt x="643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1"/>
            <p:cNvSpPr/>
            <p:nvPr/>
          </p:nvSpPr>
          <p:spPr>
            <a:xfrm>
              <a:off x="4124989" y="4114509"/>
              <a:ext cx="25164" cy="11368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179" y="1"/>
                  </a:moveTo>
                  <a:cubicBezTo>
                    <a:pt x="108" y="1"/>
                    <a:pt x="37" y="54"/>
                    <a:pt x="19" y="144"/>
                  </a:cubicBezTo>
                  <a:cubicBezTo>
                    <a:pt x="1" y="233"/>
                    <a:pt x="90" y="322"/>
                    <a:pt x="179" y="322"/>
                  </a:cubicBezTo>
                  <a:lnTo>
                    <a:pt x="536" y="322"/>
                  </a:lnTo>
                  <a:cubicBezTo>
                    <a:pt x="625" y="322"/>
                    <a:pt x="697" y="269"/>
                    <a:pt x="697" y="179"/>
                  </a:cubicBezTo>
                  <a:cubicBezTo>
                    <a:pt x="715" y="90"/>
                    <a:pt x="643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" name="Google Shape;1329;p51"/>
          <p:cNvSpPr/>
          <p:nvPr/>
        </p:nvSpPr>
        <p:spPr>
          <a:xfrm>
            <a:off x="3165469" y="3956273"/>
            <a:ext cx="376833" cy="244957"/>
          </a:xfrm>
          <a:custGeom>
            <a:avLst/>
            <a:gdLst/>
            <a:ahLst/>
            <a:cxnLst/>
            <a:rect l="l" t="t" r="r" b="b"/>
            <a:pathLst>
              <a:path w="10707" h="6960" extrusionOk="0">
                <a:moveTo>
                  <a:pt x="2927" y="1803"/>
                </a:moveTo>
                <a:lnTo>
                  <a:pt x="2927" y="3301"/>
                </a:lnTo>
                <a:lnTo>
                  <a:pt x="1927" y="3301"/>
                </a:lnTo>
                <a:cubicBezTo>
                  <a:pt x="2124" y="2731"/>
                  <a:pt x="2481" y="2213"/>
                  <a:pt x="2927" y="1803"/>
                </a:cubicBezTo>
                <a:close/>
                <a:moveTo>
                  <a:pt x="4051" y="1125"/>
                </a:moveTo>
                <a:lnTo>
                  <a:pt x="4051" y="3301"/>
                </a:lnTo>
                <a:lnTo>
                  <a:pt x="3248" y="3301"/>
                </a:lnTo>
                <a:lnTo>
                  <a:pt x="3248" y="1553"/>
                </a:lnTo>
                <a:cubicBezTo>
                  <a:pt x="3498" y="1374"/>
                  <a:pt x="3765" y="1232"/>
                  <a:pt x="4051" y="1125"/>
                </a:cubicBezTo>
                <a:close/>
                <a:moveTo>
                  <a:pt x="5175" y="893"/>
                </a:moveTo>
                <a:lnTo>
                  <a:pt x="5175" y="3301"/>
                </a:lnTo>
                <a:lnTo>
                  <a:pt x="4372" y="3301"/>
                </a:lnTo>
                <a:lnTo>
                  <a:pt x="4372" y="1018"/>
                </a:lnTo>
                <a:cubicBezTo>
                  <a:pt x="4640" y="946"/>
                  <a:pt x="4907" y="893"/>
                  <a:pt x="5175" y="893"/>
                </a:cubicBezTo>
                <a:close/>
                <a:moveTo>
                  <a:pt x="5496" y="893"/>
                </a:moveTo>
                <a:cubicBezTo>
                  <a:pt x="5781" y="893"/>
                  <a:pt x="6049" y="946"/>
                  <a:pt x="6317" y="1018"/>
                </a:cubicBezTo>
                <a:lnTo>
                  <a:pt x="6317" y="3301"/>
                </a:lnTo>
                <a:lnTo>
                  <a:pt x="5496" y="3301"/>
                </a:lnTo>
                <a:lnTo>
                  <a:pt x="5496" y="893"/>
                </a:lnTo>
                <a:close/>
                <a:moveTo>
                  <a:pt x="6638" y="1125"/>
                </a:moveTo>
                <a:cubicBezTo>
                  <a:pt x="6923" y="1232"/>
                  <a:pt x="7209" y="1374"/>
                  <a:pt x="7459" y="1553"/>
                </a:cubicBezTo>
                <a:lnTo>
                  <a:pt x="7459" y="3301"/>
                </a:lnTo>
                <a:lnTo>
                  <a:pt x="6638" y="3301"/>
                </a:lnTo>
                <a:lnTo>
                  <a:pt x="6638" y="1125"/>
                </a:lnTo>
                <a:close/>
                <a:moveTo>
                  <a:pt x="7780" y="1803"/>
                </a:moveTo>
                <a:cubicBezTo>
                  <a:pt x="8226" y="2213"/>
                  <a:pt x="8565" y="2731"/>
                  <a:pt x="8779" y="3301"/>
                </a:cubicBezTo>
                <a:lnTo>
                  <a:pt x="7780" y="3301"/>
                </a:lnTo>
                <a:lnTo>
                  <a:pt x="7780" y="1803"/>
                </a:lnTo>
                <a:close/>
                <a:moveTo>
                  <a:pt x="1553" y="4515"/>
                </a:moveTo>
                <a:lnTo>
                  <a:pt x="1553" y="5086"/>
                </a:lnTo>
                <a:lnTo>
                  <a:pt x="1196" y="5086"/>
                </a:lnTo>
                <a:lnTo>
                  <a:pt x="1196" y="4515"/>
                </a:lnTo>
                <a:close/>
                <a:moveTo>
                  <a:pt x="9511" y="4515"/>
                </a:moveTo>
                <a:lnTo>
                  <a:pt x="9511" y="5086"/>
                </a:lnTo>
                <a:lnTo>
                  <a:pt x="9154" y="5086"/>
                </a:lnTo>
                <a:lnTo>
                  <a:pt x="9154" y="4515"/>
                </a:lnTo>
                <a:close/>
                <a:moveTo>
                  <a:pt x="9796" y="5407"/>
                </a:moveTo>
                <a:lnTo>
                  <a:pt x="9957" y="6638"/>
                </a:lnTo>
                <a:lnTo>
                  <a:pt x="8690" y="6638"/>
                </a:lnTo>
                <a:lnTo>
                  <a:pt x="8850" y="5407"/>
                </a:lnTo>
                <a:close/>
                <a:moveTo>
                  <a:pt x="5335" y="1"/>
                </a:moveTo>
                <a:cubicBezTo>
                  <a:pt x="4301" y="1"/>
                  <a:pt x="3319" y="340"/>
                  <a:pt x="2516" y="964"/>
                </a:cubicBezTo>
                <a:cubicBezTo>
                  <a:pt x="1767" y="1553"/>
                  <a:pt x="1232" y="2392"/>
                  <a:pt x="982" y="3301"/>
                </a:cubicBezTo>
                <a:lnTo>
                  <a:pt x="215" y="3301"/>
                </a:lnTo>
                <a:cubicBezTo>
                  <a:pt x="107" y="3301"/>
                  <a:pt x="0" y="3391"/>
                  <a:pt x="0" y="3516"/>
                </a:cubicBezTo>
                <a:lnTo>
                  <a:pt x="0" y="4283"/>
                </a:lnTo>
                <a:cubicBezTo>
                  <a:pt x="0" y="4408"/>
                  <a:pt x="107" y="4515"/>
                  <a:pt x="215" y="4515"/>
                </a:cubicBezTo>
                <a:lnTo>
                  <a:pt x="875" y="4515"/>
                </a:lnTo>
                <a:lnTo>
                  <a:pt x="875" y="5086"/>
                </a:lnTo>
                <a:lnTo>
                  <a:pt x="768" y="5086"/>
                </a:lnTo>
                <a:cubicBezTo>
                  <a:pt x="696" y="5086"/>
                  <a:pt x="625" y="5157"/>
                  <a:pt x="607" y="5229"/>
                </a:cubicBezTo>
                <a:lnTo>
                  <a:pt x="571" y="5550"/>
                </a:lnTo>
                <a:cubicBezTo>
                  <a:pt x="554" y="5603"/>
                  <a:pt x="571" y="5639"/>
                  <a:pt x="607" y="5657"/>
                </a:cubicBezTo>
                <a:cubicBezTo>
                  <a:pt x="644" y="5693"/>
                  <a:pt x="684" y="5709"/>
                  <a:pt x="723" y="5709"/>
                </a:cubicBezTo>
                <a:cubicBezTo>
                  <a:pt x="797" y="5709"/>
                  <a:pt x="863" y="5650"/>
                  <a:pt x="875" y="5568"/>
                </a:cubicBezTo>
                <a:lnTo>
                  <a:pt x="893" y="5407"/>
                </a:lnTo>
                <a:lnTo>
                  <a:pt x="1838" y="5407"/>
                </a:lnTo>
                <a:lnTo>
                  <a:pt x="1999" y="6638"/>
                </a:lnTo>
                <a:lnTo>
                  <a:pt x="732" y="6638"/>
                </a:lnTo>
                <a:lnTo>
                  <a:pt x="786" y="6317"/>
                </a:lnTo>
                <a:cubicBezTo>
                  <a:pt x="786" y="6228"/>
                  <a:pt x="750" y="6156"/>
                  <a:pt x="661" y="6138"/>
                </a:cubicBezTo>
                <a:cubicBezTo>
                  <a:pt x="645" y="6132"/>
                  <a:pt x="628" y="6129"/>
                  <a:pt x="613" y="6129"/>
                </a:cubicBezTo>
                <a:cubicBezTo>
                  <a:pt x="542" y="6129"/>
                  <a:pt x="479" y="6190"/>
                  <a:pt x="464" y="6263"/>
                </a:cubicBezTo>
                <a:lnTo>
                  <a:pt x="411" y="6709"/>
                </a:lnTo>
                <a:cubicBezTo>
                  <a:pt x="393" y="6799"/>
                  <a:pt x="446" y="6888"/>
                  <a:pt x="554" y="6941"/>
                </a:cubicBezTo>
                <a:cubicBezTo>
                  <a:pt x="571" y="6941"/>
                  <a:pt x="607" y="6959"/>
                  <a:pt x="625" y="6959"/>
                </a:cubicBezTo>
                <a:lnTo>
                  <a:pt x="2106" y="6959"/>
                </a:lnTo>
                <a:cubicBezTo>
                  <a:pt x="2142" y="6959"/>
                  <a:pt x="2177" y="6941"/>
                  <a:pt x="2195" y="6941"/>
                </a:cubicBezTo>
                <a:cubicBezTo>
                  <a:pt x="2284" y="6888"/>
                  <a:pt x="2338" y="6799"/>
                  <a:pt x="2338" y="6709"/>
                </a:cubicBezTo>
                <a:lnTo>
                  <a:pt x="2142" y="5282"/>
                </a:lnTo>
                <a:cubicBezTo>
                  <a:pt x="2124" y="5175"/>
                  <a:pt x="2034" y="5086"/>
                  <a:pt x="1927" y="5086"/>
                </a:cubicBezTo>
                <a:lnTo>
                  <a:pt x="1856" y="5086"/>
                </a:lnTo>
                <a:lnTo>
                  <a:pt x="1856" y="4515"/>
                </a:lnTo>
                <a:lnTo>
                  <a:pt x="3837" y="4515"/>
                </a:lnTo>
                <a:cubicBezTo>
                  <a:pt x="3926" y="4515"/>
                  <a:pt x="3997" y="4443"/>
                  <a:pt x="3997" y="4372"/>
                </a:cubicBezTo>
                <a:cubicBezTo>
                  <a:pt x="4015" y="4283"/>
                  <a:pt x="3944" y="4194"/>
                  <a:pt x="3854" y="4194"/>
                </a:cubicBezTo>
                <a:lnTo>
                  <a:pt x="322" y="4194"/>
                </a:lnTo>
                <a:lnTo>
                  <a:pt x="322" y="3605"/>
                </a:lnTo>
                <a:lnTo>
                  <a:pt x="10385" y="3605"/>
                </a:lnTo>
                <a:lnTo>
                  <a:pt x="10385" y="4194"/>
                </a:lnTo>
                <a:lnTo>
                  <a:pt x="4604" y="4194"/>
                </a:lnTo>
                <a:cubicBezTo>
                  <a:pt x="4515" y="4194"/>
                  <a:pt x="4443" y="4247"/>
                  <a:pt x="4443" y="4336"/>
                </a:cubicBezTo>
                <a:cubicBezTo>
                  <a:pt x="4425" y="4426"/>
                  <a:pt x="4497" y="4515"/>
                  <a:pt x="4604" y="4515"/>
                </a:cubicBezTo>
                <a:lnTo>
                  <a:pt x="8833" y="4515"/>
                </a:lnTo>
                <a:lnTo>
                  <a:pt x="8833" y="5086"/>
                </a:lnTo>
                <a:lnTo>
                  <a:pt x="8779" y="5086"/>
                </a:lnTo>
                <a:cubicBezTo>
                  <a:pt x="8672" y="5086"/>
                  <a:pt x="8583" y="5175"/>
                  <a:pt x="8565" y="5282"/>
                </a:cubicBezTo>
                <a:lnTo>
                  <a:pt x="8369" y="6709"/>
                </a:lnTo>
                <a:cubicBezTo>
                  <a:pt x="8351" y="6799"/>
                  <a:pt x="8404" y="6888"/>
                  <a:pt x="8511" y="6941"/>
                </a:cubicBezTo>
                <a:cubicBezTo>
                  <a:pt x="8529" y="6941"/>
                  <a:pt x="8565" y="6959"/>
                  <a:pt x="8583" y="6959"/>
                </a:cubicBezTo>
                <a:lnTo>
                  <a:pt x="10064" y="6959"/>
                </a:lnTo>
                <a:cubicBezTo>
                  <a:pt x="10099" y="6959"/>
                  <a:pt x="10135" y="6941"/>
                  <a:pt x="10153" y="6941"/>
                </a:cubicBezTo>
                <a:cubicBezTo>
                  <a:pt x="10260" y="6888"/>
                  <a:pt x="10296" y="6799"/>
                  <a:pt x="10296" y="6709"/>
                </a:cubicBezTo>
                <a:lnTo>
                  <a:pt x="10099" y="5282"/>
                </a:lnTo>
                <a:cubicBezTo>
                  <a:pt x="10082" y="5175"/>
                  <a:pt x="9992" y="5086"/>
                  <a:pt x="9885" y="5086"/>
                </a:cubicBezTo>
                <a:lnTo>
                  <a:pt x="9814" y="5086"/>
                </a:lnTo>
                <a:lnTo>
                  <a:pt x="9814" y="4515"/>
                </a:lnTo>
                <a:lnTo>
                  <a:pt x="10474" y="4515"/>
                </a:lnTo>
                <a:cubicBezTo>
                  <a:pt x="10599" y="4515"/>
                  <a:pt x="10706" y="4408"/>
                  <a:pt x="10706" y="4283"/>
                </a:cubicBezTo>
                <a:lnTo>
                  <a:pt x="10706" y="3516"/>
                </a:lnTo>
                <a:cubicBezTo>
                  <a:pt x="10706" y="3391"/>
                  <a:pt x="10599" y="3301"/>
                  <a:pt x="10474" y="3301"/>
                </a:cubicBezTo>
                <a:lnTo>
                  <a:pt x="9689" y="3301"/>
                </a:lnTo>
                <a:cubicBezTo>
                  <a:pt x="9421" y="2338"/>
                  <a:pt x="8833" y="1482"/>
                  <a:pt x="8030" y="893"/>
                </a:cubicBezTo>
                <a:cubicBezTo>
                  <a:pt x="7994" y="866"/>
                  <a:pt x="7958" y="853"/>
                  <a:pt x="7923" y="853"/>
                </a:cubicBezTo>
                <a:cubicBezTo>
                  <a:pt x="7887" y="853"/>
                  <a:pt x="7851" y="866"/>
                  <a:pt x="7816" y="893"/>
                </a:cubicBezTo>
                <a:cubicBezTo>
                  <a:pt x="7744" y="964"/>
                  <a:pt x="7762" y="1071"/>
                  <a:pt x="7833" y="1125"/>
                </a:cubicBezTo>
                <a:cubicBezTo>
                  <a:pt x="8565" y="1678"/>
                  <a:pt x="9100" y="2427"/>
                  <a:pt x="9350" y="3301"/>
                </a:cubicBezTo>
                <a:lnTo>
                  <a:pt x="9064" y="3301"/>
                </a:lnTo>
                <a:cubicBezTo>
                  <a:pt x="8815" y="2534"/>
                  <a:pt x="8333" y="1874"/>
                  <a:pt x="7708" y="1392"/>
                </a:cubicBezTo>
                <a:cubicBezTo>
                  <a:pt x="7691" y="1374"/>
                  <a:pt x="7691" y="1374"/>
                  <a:pt x="7673" y="1374"/>
                </a:cubicBezTo>
                <a:cubicBezTo>
                  <a:pt x="7673" y="1357"/>
                  <a:pt x="7673" y="1357"/>
                  <a:pt x="7673" y="1357"/>
                </a:cubicBezTo>
                <a:cubicBezTo>
                  <a:pt x="6977" y="857"/>
                  <a:pt x="6174" y="589"/>
                  <a:pt x="5335" y="589"/>
                </a:cubicBezTo>
                <a:cubicBezTo>
                  <a:pt x="4479" y="589"/>
                  <a:pt x="3676" y="857"/>
                  <a:pt x="2998" y="1357"/>
                </a:cubicBezTo>
                <a:cubicBezTo>
                  <a:pt x="2980" y="1357"/>
                  <a:pt x="2980" y="1357"/>
                  <a:pt x="2980" y="1374"/>
                </a:cubicBezTo>
                <a:cubicBezTo>
                  <a:pt x="2962" y="1374"/>
                  <a:pt x="2962" y="1374"/>
                  <a:pt x="2944" y="1392"/>
                </a:cubicBezTo>
                <a:cubicBezTo>
                  <a:pt x="2320" y="1874"/>
                  <a:pt x="1838" y="2534"/>
                  <a:pt x="1588" y="3301"/>
                </a:cubicBezTo>
                <a:lnTo>
                  <a:pt x="1303" y="3301"/>
                </a:lnTo>
                <a:cubicBezTo>
                  <a:pt x="1553" y="2481"/>
                  <a:pt x="2034" y="1749"/>
                  <a:pt x="2713" y="1214"/>
                </a:cubicBezTo>
                <a:cubicBezTo>
                  <a:pt x="3462" y="625"/>
                  <a:pt x="4372" y="304"/>
                  <a:pt x="5335" y="304"/>
                </a:cubicBezTo>
                <a:cubicBezTo>
                  <a:pt x="5996" y="304"/>
                  <a:pt x="6638" y="465"/>
                  <a:pt x="7227" y="750"/>
                </a:cubicBezTo>
                <a:cubicBezTo>
                  <a:pt x="7250" y="768"/>
                  <a:pt x="7276" y="776"/>
                  <a:pt x="7302" y="776"/>
                </a:cubicBezTo>
                <a:cubicBezTo>
                  <a:pt x="7354" y="776"/>
                  <a:pt x="7405" y="744"/>
                  <a:pt x="7441" y="696"/>
                </a:cubicBezTo>
                <a:cubicBezTo>
                  <a:pt x="7476" y="607"/>
                  <a:pt x="7441" y="518"/>
                  <a:pt x="7369" y="482"/>
                </a:cubicBezTo>
                <a:cubicBezTo>
                  <a:pt x="6727" y="161"/>
                  <a:pt x="6049" y="1"/>
                  <a:pt x="53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0" name="Google Shape;1330;p51"/>
          <p:cNvGrpSpPr/>
          <p:nvPr/>
        </p:nvGrpSpPr>
        <p:grpSpPr>
          <a:xfrm>
            <a:off x="8072420" y="3890353"/>
            <a:ext cx="312778" cy="376164"/>
            <a:chOff x="8072420" y="3890353"/>
            <a:chExt cx="312778" cy="376164"/>
          </a:xfrm>
        </p:grpSpPr>
        <p:sp>
          <p:nvSpPr>
            <p:cNvPr id="1331" name="Google Shape;1331;p51"/>
            <p:cNvSpPr/>
            <p:nvPr/>
          </p:nvSpPr>
          <p:spPr>
            <a:xfrm>
              <a:off x="8072420" y="3890353"/>
              <a:ext cx="312778" cy="376164"/>
            </a:xfrm>
            <a:custGeom>
              <a:avLst/>
              <a:gdLst/>
              <a:ahLst/>
              <a:cxnLst/>
              <a:rect l="l" t="t" r="r" b="b"/>
              <a:pathLst>
                <a:path w="8887" h="10688" extrusionOk="0">
                  <a:moveTo>
                    <a:pt x="1892" y="1445"/>
                  </a:moveTo>
                  <a:lnTo>
                    <a:pt x="1892" y="1963"/>
                  </a:lnTo>
                  <a:lnTo>
                    <a:pt x="322" y="1963"/>
                  </a:lnTo>
                  <a:lnTo>
                    <a:pt x="322" y="1445"/>
                  </a:lnTo>
                  <a:close/>
                  <a:moveTo>
                    <a:pt x="8565" y="1445"/>
                  </a:moveTo>
                  <a:lnTo>
                    <a:pt x="8565" y="1963"/>
                  </a:lnTo>
                  <a:lnTo>
                    <a:pt x="7013" y="1963"/>
                  </a:lnTo>
                  <a:lnTo>
                    <a:pt x="7013" y="1445"/>
                  </a:lnTo>
                  <a:close/>
                  <a:moveTo>
                    <a:pt x="2695" y="999"/>
                  </a:moveTo>
                  <a:lnTo>
                    <a:pt x="2695" y="2409"/>
                  </a:lnTo>
                  <a:lnTo>
                    <a:pt x="2196" y="2409"/>
                  </a:lnTo>
                  <a:lnTo>
                    <a:pt x="2196" y="2123"/>
                  </a:lnTo>
                  <a:lnTo>
                    <a:pt x="2196" y="1285"/>
                  </a:lnTo>
                  <a:lnTo>
                    <a:pt x="2196" y="999"/>
                  </a:lnTo>
                  <a:close/>
                  <a:moveTo>
                    <a:pt x="6692" y="999"/>
                  </a:moveTo>
                  <a:lnTo>
                    <a:pt x="6692" y="1285"/>
                  </a:lnTo>
                  <a:lnTo>
                    <a:pt x="6692" y="2123"/>
                  </a:lnTo>
                  <a:lnTo>
                    <a:pt x="6692" y="2409"/>
                  </a:lnTo>
                  <a:lnTo>
                    <a:pt x="6192" y="2409"/>
                  </a:lnTo>
                  <a:lnTo>
                    <a:pt x="6192" y="999"/>
                  </a:lnTo>
                  <a:close/>
                  <a:moveTo>
                    <a:pt x="5050" y="3230"/>
                  </a:moveTo>
                  <a:lnTo>
                    <a:pt x="5050" y="4800"/>
                  </a:lnTo>
                  <a:lnTo>
                    <a:pt x="3855" y="4800"/>
                  </a:lnTo>
                  <a:lnTo>
                    <a:pt x="3855" y="3230"/>
                  </a:lnTo>
                  <a:close/>
                  <a:moveTo>
                    <a:pt x="4836" y="7619"/>
                  </a:moveTo>
                  <a:lnTo>
                    <a:pt x="4836" y="9046"/>
                  </a:lnTo>
                  <a:cubicBezTo>
                    <a:pt x="4836" y="9082"/>
                    <a:pt x="4854" y="9136"/>
                    <a:pt x="4890" y="9171"/>
                  </a:cubicBezTo>
                  <a:lnTo>
                    <a:pt x="5104" y="9421"/>
                  </a:lnTo>
                  <a:lnTo>
                    <a:pt x="4872" y="10385"/>
                  </a:lnTo>
                  <a:lnTo>
                    <a:pt x="3998" y="10385"/>
                  </a:lnTo>
                  <a:lnTo>
                    <a:pt x="3766" y="9421"/>
                  </a:lnTo>
                  <a:lnTo>
                    <a:pt x="3980" y="9171"/>
                  </a:lnTo>
                  <a:cubicBezTo>
                    <a:pt x="4015" y="9136"/>
                    <a:pt x="4033" y="9082"/>
                    <a:pt x="4033" y="9046"/>
                  </a:cubicBezTo>
                  <a:lnTo>
                    <a:pt x="4033" y="7619"/>
                  </a:lnTo>
                  <a:close/>
                  <a:moveTo>
                    <a:pt x="3052" y="0"/>
                  </a:moveTo>
                  <a:cubicBezTo>
                    <a:pt x="2856" y="0"/>
                    <a:pt x="2695" y="161"/>
                    <a:pt x="2695" y="339"/>
                  </a:cubicBezTo>
                  <a:lnTo>
                    <a:pt x="2695" y="696"/>
                  </a:lnTo>
                  <a:lnTo>
                    <a:pt x="2124" y="696"/>
                  </a:lnTo>
                  <a:cubicBezTo>
                    <a:pt x="1999" y="696"/>
                    <a:pt x="1892" y="803"/>
                    <a:pt x="1892" y="928"/>
                  </a:cubicBezTo>
                  <a:lnTo>
                    <a:pt x="1892" y="1124"/>
                  </a:lnTo>
                  <a:lnTo>
                    <a:pt x="233" y="1124"/>
                  </a:lnTo>
                  <a:cubicBezTo>
                    <a:pt x="108" y="1124"/>
                    <a:pt x="1" y="1231"/>
                    <a:pt x="1" y="1338"/>
                  </a:cubicBezTo>
                  <a:lnTo>
                    <a:pt x="1" y="2070"/>
                  </a:lnTo>
                  <a:cubicBezTo>
                    <a:pt x="1" y="2177"/>
                    <a:pt x="90" y="2284"/>
                    <a:pt x="215" y="2284"/>
                  </a:cubicBezTo>
                  <a:lnTo>
                    <a:pt x="1892" y="2284"/>
                  </a:lnTo>
                  <a:lnTo>
                    <a:pt x="1892" y="2498"/>
                  </a:lnTo>
                  <a:cubicBezTo>
                    <a:pt x="1892" y="2623"/>
                    <a:pt x="1981" y="2712"/>
                    <a:pt x="2106" y="2712"/>
                  </a:cubicBezTo>
                  <a:lnTo>
                    <a:pt x="2695" y="2712"/>
                  </a:lnTo>
                  <a:lnTo>
                    <a:pt x="2695" y="3123"/>
                  </a:lnTo>
                  <a:cubicBezTo>
                    <a:pt x="2695" y="3176"/>
                    <a:pt x="2731" y="3247"/>
                    <a:pt x="2766" y="3283"/>
                  </a:cubicBezTo>
                  <a:lnTo>
                    <a:pt x="3534" y="3979"/>
                  </a:lnTo>
                  <a:lnTo>
                    <a:pt x="3534" y="4907"/>
                  </a:lnTo>
                  <a:cubicBezTo>
                    <a:pt x="3534" y="5014"/>
                    <a:pt x="3605" y="5085"/>
                    <a:pt x="3712" y="5121"/>
                  </a:cubicBezTo>
                  <a:lnTo>
                    <a:pt x="3712" y="6513"/>
                  </a:lnTo>
                  <a:lnTo>
                    <a:pt x="3427" y="6727"/>
                  </a:lnTo>
                  <a:cubicBezTo>
                    <a:pt x="3355" y="6762"/>
                    <a:pt x="3320" y="6834"/>
                    <a:pt x="3320" y="6905"/>
                  </a:cubicBezTo>
                  <a:lnTo>
                    <a:pt x="3320" y="7405"/>
                  </a:lnTo>
                  <a:cubicBezTo>
                    <a:pt x="3320" y="7530"/>
                    <a:pt x="3427" y="7619"/>
                    <a:pt x="3552" y="7619"/>
                  </a:cubicBezTo>
                  <a:lnTo>
                    <a:pt x="3730" y="7619"/>
                  </a:lnTo>
                  <a:lnTo>
                    <a:pt x="3730" y="8993"/>
                  </a:lnTo>
                  <a:lnTo>
                    <a:pt x="3498" y="9260"/>
                  </a:lnTo>
                  <a:cubicBezTo>
                    <a:pt x="3445" y="9296"/>
                    <a:pt x="3427" y="9368"/>
                    <a:pt x="3445" y="9439"/>
                  </a:cubicBezTo>
                  <a:lnTo>
                    <a:pt x="3730" y="10545"/>
                  </a:lnTo>
                  <a:cubicBezTo>
                    <a:pt x="3748" y="10634"/>
                    <a:pt x="3819" y="10688"/>
                    <a:pt x="3908" y="10688"/>
                  </a:cubicBezTo>
                  <a:lnTo>
                    <a:pt x="4961" y="10688"/>
                  </a:lnTo>
                  <a:cubicBezTo>
                    <a:pt x="5050" y="10688"/>
                    <a:pt x="5122" y="10634"/>
                    <a:pt x="5157" y="10545"/>
                  </a:cubicBezTo>
                  <a:lnTo>
                    <a:pt x="5425" y="9439"/>
                  </a:lnTo>
                  <a:cubicBezTo>
                    <a:pt x="5443" y="9368"/>
                    <a:pt x="5425" y="9296"/>
                    <a:pt x="5389" y="9260"/>
                  </a:cubicBezTo>
                  <a:lnTo>
                    <a:pt x="5140" y="8993"/>
                  </a:lnTo>
                  <a:lnTo>
                    <a:pt x="5140" y="7619"/>
                  </a:lnTo>
                  <a:lnTo>
                    <a:pt x="5336" y="7619"/>
                  </a:lnTo>
                  <a:cubicBezTo>
                    <a:pt x="5461" y="7619"/>
                    <a:pt x="5568" y="7530"/>
                    <a:pt x="5568" y="7405"/>
                  </a:cubicBezTo>
                  <a:lnTo>
                    <a:pt x="5568" y="6905"/>
                  </a:lnTo>
                  <a:cubicBezTo>
                    <a:pt x="5568" y="6834"/>
                    <a:pt x="5532" y="6762"/>
                    <a:pt x="5479" y="6727"/>
                  </a:cubicBezTo>
                  <a:lnTo>
                    <a:pt x="5193" y="6513"/>
                  </a:lnTo>
                  <a:lnTo>
                    <a:pt x="5193" y="6352"/>
                  </a:lnTo>
                  <a:cubicBezTo>
                    <a:pt x="5193" y="6263"/>
                    <a:pt x="5122" y="6192"/>
                    <a:pt x="5050" y="6192"/>
                  </a:cubicBezTo>
                  <a:cubicBezTo>
                    <a:pt x="5041" y="6190"/>
                    <a:pt x="5032" y="6189"/>
                    <a:pt x="5023" y="6189"/>
                  </a:cubicBezTo>
                  <a:cubicBezTo>
                    <a:pt x="4943" y="6189"/>
                    <a:pt x="4872" y="6254"/>
                    <a:pt x="4872" y="6334"/>
                  </a:cubicBezTo>
                  <a:lnTo>
                    <a:pt x="4872" y="6548"/>
                  </a:lnTo>
                  <a:cubicBezTo>
                    <a:pt x="4872" y="6620"/>
                    <a:pt x="4908" y="6691"/>
                    <a:pt x="4961" y="6727"/>
                  </a:cubicBezTo>
                  <a:lnTo>
                    <a:pt x="5247" y="6941"/>
                  </a:lnTo>
                  <a:lnTo>
                    <a:pt x="5247" y="7316"/>
                  </a:lnTo>
                  <a:lnTo>
                    <a:pt x="3641" y="7316"/>
                  </a:lnTo>
                  <a:lnTo>
                    <a:pt x="3641" y="6941"/>
                  </a:lnTo>
                  <a:lnTo>
                    <a:pt x="3926" y="6727"/>
                  </a:lnTo>
                  <a:cubicBezTo>
                    <a:pt x="3980" y="6691"/>
                    <a:pt x="4015" y="6620"/>
                    <a:pt x="4015" y="6548"/>
                  </a:cubicBezTo>
                  <a:lnTo>
                    <a:pt x="4015" y="5121"/>
                  </a:lnTo>
                  <a:lnTo>
                    <a:pt x="4854" y="5121"/>
                  </a:lnTo>
                  <a:lnTo>
                    <a:pt x="4854" y="5603"/>
                  </a:lnTo>
                  <a:cubicBezTo>
                    <a:pt x="4854" y="5674"/>
                    <a:pt x="4890" y="5728"/>
                    <a:pt x="4961" y="5745"/>
                  </a:cubicBezTo>
                  <a:cubicBezTo>
                    <a:pt x="4983" y="5752"/>
                    <a:pt x="5005" y="5755"/>
                    <a:pt x="5025" y="5755"/>
                  </a:cubicBezTo>
                  <a:cubicBezTo>
                    <a:pt x="5121" y="5755"/>
                    <a:pt x="5193" y="5691"/>
                    <a:pt x="5193" y="5603"/>
                  </a:cubicBezTo>
                  <a:lnTo>
                    <a:pt x="5193" y="5121"/>
                  </a:lnTo>
                  <a:cubicBezTo>
                    <a:pt x="5282" y="5085"/>
                    <a:pt x="5354" y="5014"/>
                    <a:pt x="5354" y="4907"/>
                  </a:cubicBezTo>
                  <a:lnTo>
                    <a:pt x="5354" y="3979"/>
                  </a:lnTo>
                  <a:lnTo>
                    <a:pt x="6121" y="3283"/>
                  </a:lnTo>
                  <a:cubicBezTo>
                    <a:pt x="6157" y="3230"/>
                    <a:pt x="6192" y="3176"/>
                    <a:pt x="6192" y="3105"/>
                  </a:cubicBezTo>
                  <a:lnTo>
                    <a:pt x="6192" y="2712"/>
                  </a:lnTo>
                  <a:lnTo>
                    <a:pt x="6763" y="2712"/>
                  </a:lnTo>
                  <a:cubicBezTo>
                    <a:pt x="6906" y="2712"/>
                    <a:pt x="7013" y="2605"/>
                    <a:pt x="7013" y="2480"/>
                  </a:cubicBezTo>
                  <a:lnTo>
                    <a:pt x="7013" y="2284"/>
                  </a:lnTo>
                  <a:lnTo>
                    <a:pt x="8672" y="2284"/>
                  </a:lnTo>
                  <a:cubicBezTo>
                    <a:pt x="8779" y="2284"/>
                    <a:pt x="8887" y="2177"/>
                    <a:pt x="8887" y="2052"/>
                  </a:cubicBezTo>
                  <a:lnTo>
                    <a:pt x="8887" y="1338"/>
                  </a:lnTo>
                  <a:cubicBezTo>
                    <a:pt x="8887" y="1231"/>
                    <a:pt x="8779" y="1124"/>
                    <a:pt x="8672" y="1124"/>
                  </a:cubicBezTo>
                  <a:lnTo>
                    <a:pt x="7013" y="1124"/>
                  </a:lnTo>
                  <a:lnTo>
                    <a:pt x="7013" y="928"/>
                  </a:lnTo>
                  <a:cubicBezTo>
                    <a:pt x="7013" y="803"/>
                    <a:pt x="6906" y="696"/>
                    <a:pt x="6763" y="696"/>
                  </a:cubicBezTo>
                  <a:lnTo>
                    <a:pt x="6192" y="696"/>
                  </a:lnTo>
                  <a:lnTo>
                    <a:pt x="6192" y="339"/>
                  </a:lnTo>
                  <a:cubicBezTo>
                    <a:pt x="6192" y="161"/>
                    <a:pt x="6032" y="0"/>
                    <a:pt x="5853" y="0"/>
                  </a:cubicBezTo>
                  <a:lnTo>
                    <a:pt x="4212" y="0"/>
                  </a:lnTo>
                  <a:cubicBezTo>
                    <a:pt x="4140" y="0"/>
                    <a:pt x="4069" y="54"/>
                    <a:pt x="4051" y="143"/>
                  </a:cubicBezTo>
                  <a:cubicBezTo>
                    <a:pt x="4033" y="232"/>
                    <a:pt x="4105" y="303"/>
                    <a:pt x="4212" y="303"/>
                  </a:cubicBezTo>
                  <a:lnTo>
                    <a:pt x="5853" y="303"/>
                  </a:lnTo>
                  <a:cubicBezTo>
                    <a:pt x="5871" y="303"/>
                    <a:pt x="5871" y="321"/>
                    <a:pt x="5871" y="339"/>
                  </a:cubicBezTo>
                  <a:lnTo>
                    <a:pt x="5871" y="839"/>
                  </a:lnTo>
                  <a:lnTo>
                    <a:pt x="5871" y="2552"/>
                  </a:lnTo>
                  <a:lnTo>
                    <a:pt x="5871" y="3069"/>
                  </a:lnTo>
                  <a:lnTo>
                    <a:pt x="5354" y="3551"/>
                  </a:lnTo>
                  <a:lnTo>
                    <a:pt x="5354" y="3140"/>
                  </a:lnTo>
                  <a:cubicBezTo>
                    <a:pt x="5354" y="3016"/>
                    <a:pt x="5264" y="2926"/>
                    <a:pt x="5140" y="2926"/>
                  </a:cubicBezTo>
                  <a:lnTo>
                    <a:pt x="3766" y="2926"/>
                  </a:lnTo>
                  <a:cubicBezTo>
                    <a:pt x="3641" y="2926"/>
                    <a:pt x="3534" y="3016"/>
                    <a:pt x="3534" y="3140"/>
                  </a:cubicBezTo>
                  <a:lnTo>
                    <a:pt x="3534" y="3551"/>
                  </a:lnTo>
                  <a:lnTo>
                    <a:pt x="3016" y="3069"/>
                  </a:lnTo>
                  <a:lnTo>
                    <a:pt x="3016" y="2552"/>
                  </a:lnTo>
                  <a:lnTo>
                    <a:pt x="3016" y="839"/>
                  </a:lnTo>
                  <a:lnTo>
                    <a:pt x="3016" y="339"/>
                  </a:lnTo>
                  <a:cubicBezTo>
                    <a:pt x="3016" y="321"/>
                    <a:pt x="3034" y="303"/>
                    <a:pt x="3052" y="303"/>
                  </a:cubicBezTo>
                  <a:lnTo>
                    <a:pt x="3462" y="303"/>
                  </a:lnTo>
                  <a:cubicBezTo>
                    <a:pt x="3534" y="303"/>
                    <a:pt x="3605" y="250"/>
                    <a:pt x="3623" y="179"/>
                  </a:cubicBezTo>
                  <a:cubicBezTo>
                    <a:pt x="3623" y="72"/>
                    <a:pt x="3552" y="0"/>
                    <a:pt x="3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1"/>
            <p:cNvSpPr/>
            <p:nvPr/>
          </p:nvSpPr>
          <p:spPr>
            <a:xfrm>
              <a:off x="8203662" y="3922908"/>
              <a:ext cx="10734" cy="46035"/>
            </a:xfrm>
            <a:custGeom>
              <a:avLst/>
              <a:gdLst/>
              <a:ahLst/>
              <a:cxnLst/>
              <a:rect l="l" t="t" r="r" b="b"/>
              <a:pathLst>
                <a:path w="305" h="1308" extrusionOk="0">
                  <a:moveTo>
                    <a:pt x="152" y="1"/>
                  </a:moveTo>
                  <a:cubicBezTo>
                    <a:pt x="60" y="1"/>
                    <a:pt x="1" y="82"/>
                    <a:pt x="1" y="164"/>
                  </a:cubicBezTo>
                  <a:lnTo>
                    <a:pt x="1" y="1145"/>
                  </a:lnTo>
                  <a:cubicBezTo>
                    <a:pt x="1" y="1226"/>
                    <a:pt x="60" y="1308"/>
                    <a:pt x="152" y="1308"/>
                  </a:cubicBezTo>
                  <a:cubicBezTo>
                    <a:pt x="161" y="1308"/>
                    <a:pt x="170" y="1307"/>
                    <a:pt x="179" y="1305"/>
                  </a:cubicBezTo>
                  <a:cubicBezTo>
                    <a:pt x="251" y="1288"/>
                    <a:pt x="304" y="1216"/>
                    <a:pt x="304" y="1145"/>
                  </a:cubicBezTo>
                  <a:lnTo>
                    <a:pt x="304" y="164"/>
                  </a:lnTo>
                  <a:cubicBezTo>
                    <a:pt x="304" y="92"/>
                    <a:pt x="251" y="21"/>
                    <a:pt x="179" y="3"/>
                  </a:cubicBezTo>
                  <a:cubicBezTo>
                    <a:pt x="170" y="1"/>
                    <a:pt x="161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1"/>
            <p:cNvSpPr/>
            <p:nvPr/>
          </p:nvSpPr>
          <p:spPr>
            <a:xfrm>
              <a:off x="8223160" y="3922908"/>
              <a:ext cx="11333" cy="46035"/>
            </a:xfrm>
            <a:custGeom>
              <a:avLst/>
              <a:gdLst/>
              <a:ahLst/>
              <a:cxnLst/>
              <a:rect l="l" t="t" r="r" b="b"/>
              <a:pathLst>
                <a:path w="322" h="1308" extrusionOk="0">
                  <a:moveTo>
                    <a:pt x="155" y="1"/>
                  </a:moveTo>
                  <a:cubicBezTo>
                    <a:pt x="74" y="1"/>
                    <a:pt x="0" y="82"/>
                    <a:pt x="0" y="164"/>
                  </a:cubicBezTo>
                  <a:lnTo>
                    <a:pt x="0" y="1145"/>
                  </a:lnTo>
                  <a:cubicBezTo>
                    <a:pt x="0" y="1216"/>
                    <a:pt x="71" y="1288"/>
                    <a:pt x="143" y="1305"/>
                  </a:cubicBezTo>
                  <a:cubicBezTo>
                    <a:pt x="151" y="1307"/>
                    <a:pt x="158" y="1308"/>
                    <a:pt x="166" y="1308"/>
                  </a:cubicBezTo>
                  <a:cubicBezTo>
                    <a:pt x="247" y="1308"/>
                    <a:pt x="321" y="1226"/>
                    <a:pt x="321" y="1145"/>
                  </a:cubicBezTo>
                  <a:lnTo>
                    <a:pt x="321" y="164"/>
                  </a:lnTo>
                  <a:cubicBezTo>
                    <a:pt x="321" y="92"/>
                    <a:pt x="268" y="21"/>
                    <a:pt x="179" y="3"/>
                  </a:cubicBezTo>
                  <a:cubicBezTo>
                    <a:pt x="171" y="1"/>
                    <a:pt x="163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1"/>
            <p:cNvSpPr/>
            <p:nvPr/>
          </p:nvSpPr>
          <p:spPr>
            <a:xfrm>
              <a:off x="8243256" y="3922908"/>
              <a:ext cx="11333" cy="46035"/>
            </a:xfrm>
            <a:custGeom>
              <a:avLst/>
              <a:gdLst/>
              <a:ahLst/>
              <a:cxnLst/>
              <a:rect l="l" t="t" r="r" b="b"/>
              <a:pathLst>
                <a:path w="322" h="1308" extrusionOk="0">
                  <a:moveTo>
                    <a:pt x="155" y="1"/>
                  </a:moveTo>
                  <a:cubicBezTo>
                    <a:pt x="74" y="1"/>
                    <a:pt x="0" y="82"/>
                    <a:pt x="0" y="164"/>
                  </a:cubicBezTo>
                  <a:lnTo>
                    <a:pt x="0" y="1145"/>
                  </a:lnTo>
                  <a:cubicBezTo>
                    <a:pt x="0" y="1216"/>
                    <a:pt x="54" y="1288"/>
                    <a:pt x="143" y="1305"/>
                  </a:cubicBezTo>
                  <a:cubicBezTo>
                    <a:pt x="151" y="1307"/>
                    <a:pt x="158" y="1308"/>
                    <a:pt x="166" y="1308"/>
                  </a:cubicBezTo>
                  <a:cubicBezTo>
                    <a:pt x="247" y="1308"/>
                    <a:pt x="321" y="1226"/>
                    <a:pt x="321" y="1145"/>
                  </a:cubicBezTo>
                  <a:lnTo>
                    <a:pt x="321" y="164"/>
                  </a:lnTo>
                  <a:cubicBezTo>
                    <a:pt x="321" y="92"/>
                    <a:pt x="250" y="21"/>
                    <a:pt x="179" y="3"/>
                  </a:cubicBezTo>
                  <a:cubicBezTo>
                    <a:pt x="171" y="1"/>
                    <a:pt x="163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6"/>
          <p:cNvSpPr txBox="1">
            <a:spLocks noGrp="1"/>
          </p:cNvSpPr>
          <p:nvPr>
            <p:ph type="subTitle" idx="4"/>
          </p:nvPr>
        </p:nvSpPr>
        <p:spPr>
          <a:xfrm>
            <a:off x="4923251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Повышение эффективности</a:t>
            </a:r>
            <a:endParaRPr dirty="0"/>
          </a:p>
        </p:txBody>
      </p:sp>
      <p:sp>
        <p:nvSpPr>
          <p:cNvPr id="603" name="Google Shape;60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Актуальность</a:t>
            </a:r>
            <a:endParaRPr dirty="0"/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4923138" y="2383323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Подсистема предоставляет возможность отслеживать потребности в материалах, технике и рабочих, что позволяет оптимизировать планирование работ.</a:t>
            </a:r>
            <a:endParaRPr dirty="0"/>
          </a:p>
        </p:txBody>
      </p:sp>
      <p:sp>
        <p:nvSpPr>
          <p:cNvPr id="605" name="Google Shape;605;p36"/>
          <p:cNvSpPr txBox="1">
            <a:spLocks noGrp="1"/>
          </p:cNvSpPr>
          <p:nvPr>
            <p:ph type="subTitle" idx="2"/>
          </p:nvPr>
        </p:nvSpPr>
        <p:spPr>
          <a:xfrm>
            <a:off x="1715037" y="2383323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Автоматизация процесса позволяет сократить время на подсчеты, а также минимизировать риск возникновения ошибок</a:t>
            </a:r>
            <a:r>
              <a:rPr lang="en" dirty="0"/>
              <a:t>.</a:t>
            </a:r>
            <a:endParaRPr dirty="0"/>
          </a:p>
        </p:txBody>
      </p:sp>
      <p:sp>
        <p:nvSpPr>
          <p:cNvPr id="606" name="Google Shape;606;p36"/>
          <p:cNvSpPr txBox="1">
            <a:spLocks noGrp="1"/>
          </p:cNvSpPr>
          <p:nvPr>
            <p:ph type="subTitle" idx="3"/>
          </p:nvPr>
        </p:nvSpPr>
        <p:spPr>
          <a:xfrm>
            <a:off x="1715149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Оптимизация процесса</a:t>
            </a:r>
            <a:endParaRPr dirty="0"/>
          </a:p>
        </p:txBody>
      </p:sp>
      <p:grpSp>
        <p:nvGrpSpPr>
          <p:cNvPr id="607" name="Google Shape;607;p36"/>
          <p:cNvGrpSpPr/>
          <p:nvPr/>
        </p:nvGrpSpPr>
        <p:grpSpPr>
          <a:xfrm>
            <a:off x="-330700" y="3009550"/>
            <a:ext cx="2287450" cy="2974225"/>
            <a:chOff x="6581275" y="1629775"/>
            <a:chExt cx="2287450" cy="2974225"/>
          </a:xfrm>
        </p:grpSpPr>
        <p:sp>
          <p:nvSpPr>
            <p:cNvPr id="608" name="Google Shape;608;p36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6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612" name="Google Shape;612;p36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6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6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6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6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6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6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6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6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6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6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6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6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6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6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6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6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1425088" y="2691763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Подсистема – инструмент для мониторинга хода работ</a:t>
            </a:r>
            <a:endParaRPr dirty="0"/>
          </a:p>
        </p:txBody>
      </p:sp>
      <p:sp>
        <p:nvSpPr>
          <p:cNvPr id="751" name="Google Shape;751;p40"/>
          <p:cNvSpPr txBox="1">
            <a:spLocks noGrp="1"/>
          </p:cNvSpPr>
          <p:nvPr>
            <p:ph type="title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Менеджер проектов</a:t>
            </a:r>
            <a:endParaRPr sz="2000" dirty="0"/>
          </a:p>
        </p:txBody>
      </p:sp>
      <p:sp>
        <p:nvSpPr>
          <p:cNvPr id="752" name="Google Shape;752;p40"/>
          <p:cNvSpPr txBox="1">
            <a:spLocks noGrp="1"/>
          </p:cNvSpPr>
          <p:nvPr>
            <p:ph type="title" idx="2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Проектировщик</a:t>
            </a:r>
            <a:endParaRPr sz="2000" dirty="0"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3"/>
          </p:nvPr>
        </p:nvSpPr>
        <p:spPr>
          <a:xfrm>
            <a:off x="1419398" y="1266963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Подсистема – удобный инструмент для планирования ресурсов</a:t>
            </a:r>
            <a:endParaRPr dirty="0"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4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Подрядчик</a:t>
            </a:r>
            <a:endParaRPr sz="2000" dirty="0"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5"/>
          </p:nvPr>
        </p:nvSpPr>
        <p:spPr>
          <a:xfrm>
            <a:off x="1427498" y="4071565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Подсистема – доступ к информации о проектах</a:t>
            </a:r>
            <a:endParaRPr dirty="0"/>
          </a:p>
        </p:txBody>
      </p:sp>
      <p:cxnSp>
        <p:nvCxnSpPr>
          <p:cNvPr id="756" name="Google Shape;756;p40"/>
          <p:cNvCxnSpPr/>
          <p:nvPr/>
        </p:nvCxnSpPr>
        <p:spPr>
          <a:xfrm>
            <a:off x="1423448" y="1765225"/>
            <a:ext cx="2991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0"/>
          <p:cNvCxnSpPr/>
          <p:nvPr/>
        </p:nvCxnSpPr>
        <p:spPr>
          <a:xfrm>
            <a:off x="1427498" y="3190025"/>
            <a:ext cx="2991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0"/>
          <p:cNvCxnSpPr/>
          <p:nvPr/>
        </p:nvCxnSpPr>
        <p:spPr>
          <a:xfrm>
            <a:off x="1427498" y="4563150"/>
            <a:ext cx="2991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40"/>
          <p:cNvGrpSpPr/>
          <p:nvPr/>
        </p:nvGrpSpPr>
        <p:grpSpPr>
          <a:xfrm>
            <a:off x="6123203" y="-59393"/>
            <a:ext cx="3711388" cy="4825680"/>
            <a:chOff x="6581275" y="1629775"/>
            <a:chExt cx="2287450" cy="2974225"/>
          </a:xfrm>
        </p:grpSpPr>
        <p:sp>
          <p:nvSpPr>
            <p:cNvPr id="760" name="Google Shape;760;p40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40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764" name="Google Shape;764;p40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" name="Google Shape;843;p40"/>
          <p:cNvGrpSpPr/>
          <p:nvPr/>
        </p:nvGrpSpPr>
        <p:grpSpPr>
          <a:xfrm>
            <a:off x="5379474" y="1831887"/>
            <a:ext cx="943304" cy="802872"/>
            <a:chOff x="174955" y="1305287"/>
            <a:chExt cx="695858" cy="592263"/>
          </a:xfrm>
        </p:grpSpPr>
        <p:sp>
          <p:nvSpPr>
            <p:cNvPr id="844" name="Google Shape;844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0"/>
          <p:cNvGrpSpPr/>
          <p:nvPr/>
        </p:nvGrpSpPr>
        <p:grpSpPr>
          <a:xfrm>
            <a:off x="5585214" y="2050568"/>
            <a:ext cx="365975" cy="365511"/>
            <a:chOff x="1181425" y="238025"/>
            <a:chExt cx="5235700" cy="5229050"/>
          </a:xfrm>
        </p:grpSpPr>
        <p:sp>
          <p:nvSpPr>
            <p:cNvPr id="847" name="Google Shape;847;p40"/>
            <p:cNvSpPr/>
            <p:nvPr/>
          </p:nvSpPr>
          <p:spPr>
            <a:xfrm>
              <a:off x="3691725" y="238025"/>
              <a:ext cx="2725400" cy="3740150"/>
            </a:xfrm>
            <a:custGeom>
              <a:avLst/>
              <a:gdLst/>
              <a:ahLst/>
              <a:cxnLst/>
              <a:rect l="l" t="t" r="r" b="b"/>
              <a:pathLst>
                <a:path w="109016" h="149606" extrusionOk="0">
                  <a:moveTo>
                    <a:pt x="88428" y="34512"/>
                  </a:moveTo>
                  <a:lnTo>
                    <a:pt x="88428" y="65197"/>
                  </a:lnTo>
                  <a:lnTo>
                    <a:pt x="78355" y="65197"/>
                  </a:lnTo>
                  <a:lnTo>
                    <a:pt x="78355" y="39855"/>
                  </a:lnTo>
                  <a:cubicBezTo>
                    <a:pt x="81591" y="38017"/>
                    <a:pt x="84973" y="36252"/>
                    <a:pt x="88428" y="34512"/>
                  </a:cubicBezTo>
                  <a:close/>
                  <a:moveTo>
                    <a:pt x="93404" y="71325"/>
                  </a:moveTo>
                  <a:cubicBezTo>
                    <a:pt x="94458" y="71325"/>
                    <a:pt x="95315" y="72182"/>
                    <a:pt x="95315" y="73236"/>
                  </a:cubicBezTo>
                  <a:lnTo>
                    <a:pt x="95315" y="78702"/>
                  </a:lnTo>
                  <a:lnTo>
                    <a:pt x="71493" y="78702"/>
                  </a:lnTo>
                  <a:lnTo>
                    <a:pt x="71493" y="73236"/>
                  </a:lnTo>
                  <a:cubicBezTo>
                    <a:pt x="71493" y="72182"/>
                    <a:pt x="72351" y="71325"/>
                    <a:pt x="73380" y="71325"/>
                  </a:cubicBezTo>
                  <a:close/>
                  <a:moveTo>
                    <a:pt x="45808" y="63212"/>
                  </a:moveTo>
                  <a:lnTo>
                    <a:pt x="45808" y="111789"/>
                  </a:lnTo>
                  <a:lnTo>
                    <a:pt x="35735" y="111789"/>
                  </a:lnTo>
                  <a:lnTo>
                    <a:pt x="35735" y="73800"/>
                  </a:lnTo>
                  <a:cubicBezTo>
                    <a:pt x="38774" y="70197"/>
                    <a:pt x="42131" y="66668"/>
                    <a:pt x="45808" y="63212"/>
                  </a:cubicBezTo>
                  <a:close/>
                  <a:moveTo>
                    <a:pt x="50758" y="117916"/>
                  </a:moveTo>
                  <a:cubicBezTo>
                    <a:pt x="51812" y="117916"/>
                    <a:pt x="52719" y="118823"/>
                    <a:pt x="52719" y="119925"/>
                  </a:cubicBezTo>
                  <a:lnTo>
                    <a:pt x="52719" y="125709"/>
                  </a:lnTo>
                  <a:lnTo>
                    <a:pt x="28872" y="125709"/>
                  </a:lnTo>
                  <a:lnTo>
                    <a:pt x="28872" y="119925"/>
                  </a:lnTo>
                  <a:cubicBezTo>
                    <a:pt x="28872" y="118798"/>
                    <a:pt x="29754" y="117916"/>
                    <a:pt x="30857" y="117916"/>
                  </a:cubicBezTo>
                  <a:close/>
                  <a:moveTo>
                    <a:pt x="105925" y="1"/>
                  </a:moveTo>
                  <a:cubicBezTo>
                    <a:pt x="105795" y="1"/>
                    <a:pt x="105665" y="10"/>
                    <a:pt x="105536" y="29"/>
                  </a:cubicBezTo>
                  <a:cubicBezTo>
                    <a:pt x="62817" y="5224"/>
                    <a:pt x="28235" y="12724"/>
                    <a:pt x="2721" y="22405"/>
                  </a:cubicBezTo>
                  <a:lnTo>
                    <a:pt x="2403" y="22528"/>
                  </a:lnTo>
                  <a:cubicBezTo>
                    <a:pt x="810" y="23140"/>
                    <a:pt x="1" y="24880"/>
                    <a:pt x="638" y="26473"/>
                  </a:cubicBezTo>
                  <a:cubicBezTo>
                    <a:pt x="1112" y="27705"/>
                    <a:pt x="2259" y="28468"/>
                    <a:pt x="3491" y="28468"/>
                  </a:cubicBezTo>
                  <a:cubicBezTo>
                    <a:pt x="3853" y="28468"/>
                    <a:pt x="4222" y="28402"/>
                    <a:pt x="4584" y="28263"/>
                  </a:cubicBezTo>
                  <a:lnTo>
                    <a:pt x="4878" y="28140"/>
                  </a:lnTo>
                  <a:cubicBezTo>
                    <a:pt x="29240" y="18900"/>
                    <a:pt x="62180" y="11621"/>
                    <a:pt x="102791" y="6523"/>
                  </a:cubicBezTo>
                  <a:lnTo>
                    <a:pt x="102791" y="21278"/>
                  </a:lnTo>
                  <a:cubicBezTo>
                    <a:pt x="98845" y="22895"/>
                    <a:pt x="94654" y="24733"/>
                    <a:pt x="90291" y="26792"/>
                  </a:cubicBezTo>
                  <a:cubicBezTo>
                    <a:pt x="90242" y="26817"/>
                    <a:pt x="90144" y="26841"/>
                    <a:pt x="90071" y="26866"/>
                  </a:cubicBezTo>
                  <a:cubicBezTo>
                    <a:pt x="84801" y="29390"/>
                    <a:pt x="79336" y="32209"/>
                    <a:pt x="73846" y="35370"/>
                  </a:cubicBezTo>
                  <a:cubicBezTo>
                    <a:pt x="73821" y="35395"/>
                    <a:pt x="73772" y="35395"/>
                    <a:pt x="73748" y="35419"/>
                  </a:cubicBezTo>
                  <a:cubicBezTo>
                    <a:pt x="58503" y="44193"/>
                    <a:pt x="42989" y="55541"/>
                    <a:pt x="31004" y="69879"/>
                  </a:cubicBezTo>
                  <a:cubicBezTo>
                    <a:pt x="30759" y="70173"/>
                    <a:pt x="30563" y="70467"/>
                    <a:pt x="30318" y="70736"/>
                  </a:cubicBezTo>
                  <a:cubicBezTo>
                    <a:pt x="30318" y="70736"/>
                    <a:pt x="30318" y="70785"/>
                    <a:pt x="30269" y="70785"/>
                  </a:cubicBezTo>
                  <a:cubicBezTo>
                    <a:pt x="21323" y="81692"/>
                    <a:pt x="15294" y="93333"/>
                    <a:pt x="12329" y="105367"/>
                  </a:cubicBezTo>
                  <a:cubicBezTo>
                    <a:pt x="8996" y="118872"/>
                    <a:pt x="9437" y="133038"/>
                    <a:pt x="13726" y="147424"/>
                  </a:cubicBezTo>
                  <a:cubicBezTo>
                    <a:pt x="14142" y="148748"/>
                    <a:pt x="15368" y="149606"/>
                    <a:pt x="16667" y="149606"/>
                  </a:cubicBezTo>
                  <a:cubicBezTo>
                    <a:pt x="16961" y="149606"/>
                    <a:pt x="17255" y="149581"/>
                    <a:pt x="17574" y="149483"/>
                  </a:cubicBezTo>
                  <a:cubicBezTo>
                    <a:pt x="19191" y="148993"/>
                    <a:pt x="20098" y="147302"/>
                    <a:pt x="19608" y="145684"/>
                  </a:cubicBezTo>
                  <a:cubicBezTo>
                    <a:pt x="12868" y="123063"/>
                    <a:pt x="16250" y="101691"/>
                    <a:pt x="29607" y="81961"/>
                  </a:cubicBezTo>
                  <a:lnTo>
                    <a:pt x="29607" y="111911"/>
                  </a:lnTo>
                  <a:cubicBezTo>
                    <a:pt x="25711" y="112499"/>
                    <a:pt x="22745" y="115881"/>
                    <a:pt x="22745" y="119925"/>
                  </a:cubicBezTo>
                  <a:lnTo>
                    <a:pt x="22745" y="128773"/>
                  </a:lnTo>
                  <a:cubicBezTo>
                    <a:pt x="22745" y="130464"/>
                    <a:pt x="24117" y="131837"/>
                    <a:pt x="25809" y="131837"/>
                  </a:cubicBezTo>
                  <a:lnTo>
                    <a:pt x="55783" y="131837"/>
                  </a:lnTo>
                  <a:cubicBezTo>
                    <a:pt x="57449" y="131837"/>
                    <a:pt x="58822" y="130464"/>
                    <a:pt x="58822" y="128773"/>
                  </a:cubicBezTo>
                  <a:lnTo>
                    <a:pt x="58822" y="119925"/>
                  </a:lnTo>
                  <a:cubicBezTo>
                    <a:pt x="58822" y="115881"/>
                    <a:pt x="55832" y="112499"/>
                    <a:pt x="51959" y="111911"/>
                  </a:cubicBezTo>
                  <a:lnTo>
                    <a:pt x="51959" y="57845"/>
                  </a:lnTo>
                  <a:cubicBezTo>
                    <a:pt x="58038" y="52796"/>
                    <a:pt x="64827" y="47992"/>
                    <a:pt x="72253" y="43483"/>
                  </a:cubicBezTo>
                  <a:lnTo>
                    <a:pt x="72253" y="65271"/>
                  </a:lnTo>
                  <a:cubicBezTo>
                    <a:pt x="68356" y="65810"/>
                    <a:pt x="65390" y="69192"/>
                    <a:pt x="65390" y="73236"/>
                  </a:cubicBezTo>
                  <a:lnTo>
                    <a:pt x="65390" y="81765"/>
                  </a:lnTo>
                  <a:cubicBezTo>
                    <a:pt x="65390" y="83456"/>
                    <a:pt x="66763" y="84829"/>
                    <a:pt x="68454" y="84829"/>
                  </a:cubicBezTo>
                  <a:lnTo>
                    <a:pt x="98404" y="84829"/>
                  </a:lnTo>
                  <a:cubicBezTo>
                    <a:pt x="100095" y="84829"/>
                    <a:pt x="101492" y="83456"/>
                    <a:pt x="101492" y="81765"/>
                  </a:cubicBezTo>
                  <a:lnTo>
                    <a:pt x="101492" y="73236"/>
                  </a:lnTo>
                  <a:cubicBezTo>
                    <a:pt x="101492" y="69192"/>
                    <a:pt x="98477" y="65835"/>
                    <a:pt x="94629" y="65271"/>
                  </a:cubicBezTo>
                  <a:lnTo>
                    <a:pt x="94629" y="31571"/>
                  </a:lnTo>
                  <a:cubicBezTo>
                    <a:pt x="98673" y="29684"/>
                    <a:pt x="102791" y="27895"/>
                    <a:pt x="107080" y="26179"/>
                  </a:cubicBezTo>
                  <a:cubicBezTo>
                    <a:pt x="108256" y="25714"/>
                    <a:pt x="109016" y="24586"/>
                    <a:pt x="109016" y="23312"/>
                  </a:cubicBezTo>
                  <a:lnTo>
                    <a:pt x="109016" y="3068"/>
                  </a:lnTo>
                  <a:cubicBezTo>
                    <a:pt x="108918" y="2185"/>
                    <a:pt x="108550" y="1352"/>
                    <a:pt x="107913" y="764"/>
                  </a:cubicBezTo>
                  <a:cubicBezTo>
                    <a:pt x="107372" y="285"/>
                    <a:pt x="106654" y="1"/>
                    <a:pt x="10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81425" y="929700"/>
              <a:ext cx="4028050" cy="4537375"/>
            </a:xfrm>
            <a:custGeom>
              <a:avLst/>
              <a:gdLst/>
              <a:ahLst/>
              <a:cxnLst/>
              <a:rect l="l" t="t" r="r" b="b"/>
              <a:pathLst>
                <a:path w="161122" h="181495" extrusionOk="0">
                  <a:moveTo>
                    <a:pt x="90749" y="1"/>
                  </a:moveTo>
                  <a:cubicBezTo>
                    <a:pt x="90327" y="1"/>
                    <a:pt x="89896" y="90"/>
                    <a:pt x="89482" y="277"/>
                  </a:cubicBezTo>
                  <a:cubicBezTo>
                    <a:pt x="60758" y="12899"/>
                    <a:pt x="39925" y="28168"/>
                    <a:pt x="23921" y="48339"/>
                  </a:cubicBezTo>
                  <a:cubicBezTo>
                    <a:pt x="9265" y="66916"/>
                    <a:pt x="1177" y="89759"/>
                    <a:pt x="589" y="114561"/>
                  </a:cubicBezTo>
                  <a:cubicBezTo>
                    <a:pt x="0" y="137894"/>
                    <a:pt x="5686" y="155859"/>
                    <a:pt x="14461" y="175613"/>
                  </a:cubicBezTo>
                  <a:cubicBezTo>
                    <a:pt x="14926" y="176618"/>
                    <a:pt x="15024" y="176961"/>
                    <a:pt x="15147" y="177304"/>
                  </a:cubicBezTo>
                  <a:cubicBezTo>
                    <a:pt x="15343" y="177917"/>
                    <a:pt x="15514" y="178358"/>
                    <a:pt x="16176" y="179779"/>
                  </a:cubicBezTo>
                  <a:cubicBezTo>
                    <a:pt x="16691" y="180858"/>
                    <a:pt x="17769" y="181495"/>
                    <a:pt x="18946" y="181495"/>
                  </a:cubicBezTo>
                  <a:lnTo>
                    <a:pt x="157763" y="181495"/>
                  </a:lnTo>
                  <a:cubicBezTo>
                    <a:pt x="159087" y="181495"/>
                    <a:pt x="160263" y="180637"/>
                    <a:pt x="160680" y="179412"/>
                  </a:cubicBezTo>
                  <a:cubicBezTo>
                    <a:pt x="161121" y="178162"/>
                    <a:pt x="160680" y="176765"/>
                    <a:pt x="159601" y="175980"/>
                  </a:cubicBezTo>
                  <a:cubicBezTo>
                    <a:pt x="145950" y="165785"/>
                    <a:pt x="133304" y="149364"/>
                    <a:pt x="124946" y="131007"/>
                  </a:cubicBezTo>
                  <a:cubicBezTo>
                    <a:pt x="124421" y="129866"/>
                    <a:pt x="123294" y="129207"/>
                    <a:pt x="122129" y="129207"/>
                  </a:cubicBezTo>
                  <a:cubicBezTo>
                    <a:pt x="121717" y="129207"/>
                    <a:pt x="121299" y="129290"/>
                    <a:pt x="120902" y="129463"/>
                  </a:cubicBezTo>
                  <a:cubicBezTo>
                    <a:pt x="119358" y="130173"/>
                    <a:pt x="118647" y="131987"/>
                    <a:pt x="119358" y="133507"/>
                  </a:cubicBezTo>
                  <a:cubicBezTo>
                    <a:pt x="126735" y="149781"/>
                    <a:pt x="137397" y="164608"/>
                    <a:pt x="149259" y="175343"/>
                  </a:cubicBezTo>
                  <a:lnTo>
                    <a:pt x="20955" y="175343"/>
                  </a:lnTo>
                  <a:lnTo>
                    <a:pt x="20955" y="175294"/>
                  </a:lnTo>
                  <a:cubicBezTo>
                    <a:pt x="20808" y="174877"/>
                    <a:pt x="20661" y="174387"/>
                    <a:pt x="20073" y="173088"/>
                  </a:cubicBezTo>
                  <a:cubicBezTo>
                    <a:pt x="11397" y="153555"/>
                    <a:pt x="6128" y="136938"/>
                    <a:pt x="6667" y="114684"/>
                  </a:cubicBezTo>
                  <a:cubicBezTo>
                    <a:pt x="7255" y="91229"/>
                    <a:pt x="14877" y="69612"/>
                    <a:pt x="28749" y="52138"/>
                  </a:cubicBezTo>
                  <a:cubicBezTo>
                    <a:pt x="44116" y="32776"/>
                    <a:pt x="64189" y="18070"/>
                    <a:pt x="91982" y="5890"/>
                  </a:cubicBezTo>
                  <a:cubicBezTo>
                    <a:pt x="93526" y="5203"/>
                    <a:pt x="94237" y="3414"/>
                    <a:pt x="93526" y="1846"/>
                  </a:cubicBezTo>
                  <a:cubicBezTo>
                    <a:pt x="93039" y="691"/>
                    <a:pt x="91927" y="1"/>
                    <a:pt x="90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2667275" y="2905075"/>
              <a:ext cx="220600" cy="350700"/>
            </a:xfrm>
            <a:custGeom>
              <a:avLst/>
              <a:gdLst/>
              <a:ahLst/>
              <a:cxnLst/>
              <a:rect l="l" t="t" r="r" b="b"/>
              <a:pathLst>
                <a:path w="8824" h="14028" extrusionOk="0">
                  <a:moveTo>
                    <a:pt x="5372" y="1"/>
                  </a:moveTo>
                  <a:cubicBezTo>
                    <a:pt x="4053" y="1"/>
                    <a:pt x="2833" y="869"/>
                    <a:pt x="2451" y="2214"/>
                  </a:cubicBezTo>
                  <a:cubicBezTo>
                    <a:pt x="1691" y="4861"/>
                    <a:pt x="980" y="7606"/>
                    <a:pt x="392" y="10351"/>
                  </a:cubicBezTo>
                  <a:cubicBezTo>
                    <a:pt x="0" y="11969"/>
                    <a:pt x="1079" y="13611"/>
                    <a:pt x="2721" y="13979"/>
                  </a:cubicBezTo>
                  <a:cubicBezTo>
                    <a:pt x="2941" y="14028"/>
                    <a:pt x="3162" y="14028"/>
                    <a:pt x="3382" y="14028"/>
                  </a:cubicBezTo>
                  <a:cubicBezTo>
                    <a:pt x="4779" y="14028"/>
                    <a:pt x="6078" y="13047"/>
                    <a:pt x="6372" y="11601"/>
                  </a:cubicBezTo>
                  <a:cubicBezTo>
                    <a:pt x="6936" y="9003"/>
                    <a:pt x="7598" y="6430"/>
                    <a:pt x="8333" y="3930"/>
                  </a:cubicBezTo>
                  <a:cubicBezTo>
                    <a:pt x="8823" y="2288"/>
                    <a:pt x="7867" y="572"/>
                    <a:pt x="6250" y="131"/>
                  </a:cubicBezTo>
                  <a:cubicBezTo>
                    <a:pt x="5958" y="43"/>
                    <a:pt x="5663" y="1"/>
                    <a:pt x="5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2611500" y="3505675"/>
              <a:ext cx="162400" cy="357300"/>
            </a:xfrm>
            <a:custGeom>
              <a:avLst/>
              <a:gdLst/>
              <a:ahLst/>
              <a:cxnLst/>
              <a:rect l="l" t="t" r="r" b="b"/>
              <a:pathLst>
                <a:path w="6496" h="14292" extrusionOk="0">
                  <a:moveTo>
                    <a:pt x="3395" y="0"/>
                  </a:moveTo>
                  <a:cubicBezTo>
                    <a:pt x="1785" y="0"/>
                    <a:pt x="390" y="1274"/>
                    <a:pt x="270" y="2895"/>
                  </a:cubicBezTo>
                  <a:cubicBezTo>
                    <a:pt x="246" y="3385"/>
                    <a:pt x="221" y="3876"/>
                    <a:pt x="172" y="4341"/>
                  </a:cubicBezTo>
                  <a:cubicBezTo>
                    <a:pt x="50" y="6400"/>
                    <a:pt x="1" y="8483"/>
                    <a:pt x="1" y="10567"/>
                  </a:cubicBezTo>
                  <a:lnTo>
                    <a:pt x="1" y="11277"/>
                  </a:lnTo>
                  <a:cubicBezTo>
                    <a:pt x="1" y="12944"/>
                    <a:pt x="1373" y="14292"/>
                    <a:pt x="3064" y="14292"/>
                  </a:cubicBezTo>
                  <a:lnTo>
                    <a:pt x="3089" y="14292"/>
                  </a:lnTo>
                  <a:cubicBezTo>
                    <a:pt x="4780" y="14292"/>
                    <a:pt x="6153" y="12919"/>
                    <a:pt x="6128" y="11204"/>
                  </a:cubicBezTo>
                  <a:lnTo>
                    <a:pt x="6128" y="10542"/>
                  </a:lnTo>
                  <a:cubicBezTo>
                    <a:pt x="6128" y="8581"/>
                    <a:pt x="6177" y="6572"/>
                    <a:pt x="6275" y="4660"/>
                  </a:cubicBezTo>
                  <a:lnTo>
                    <a:pt x="6373" y="3263"/>
                  </a:lnTo>
                  <a:cubicBezTo>
                    <a:pt x="6496" y="1596"/>
                    <a:pt x="5197" y="126"/>
                    <a:pt x="3530" y="3"/>
                  </a:cubicBezTo>
                  <a:cubicBezTo>
                    <a:pt x="3485" y="1"/>
                    <a:pt x="3440" y="0"/>
                    <a:pt x="3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3194200" y="1860900"/>
              <a:ext cx="308225" cy="304250"/>
            </a:xfrm>
            <a:custGeom>
              <a:avLst/>
              <a:gdLst/>
              <a:ahLst/>
              <a:cxnLst/>
              <a:rect l="l" t="t" r="r" b="b"/>
              <a:pathLst>
                <a:path w="12329" h="12170" extrusionOk="0">
                  <a:moveTo>
                    <a:pt x="8959" y="0"/>
                  </a:moveTo>
                  <a:cubicBezTo>
                    <a:pt x="8180" y="0"/>
                    <a:pt x="7402" y="307"/>
                    <a:pt x="6814" y="920"/>
                  </a:cubicBezTo>
                  <a:cubicBezTo>
                    <a:pt x="4804" y="2929"/>
                    <a:pt x="2917" y="5013"/>
                    <a:pt x="1104" y="7120"/>
                  </a:cubicBezTo>
                  <a:cubicBezTo>
                    <a:pt x="1" y="8395"/>
                    <a:pt x="148" y="10331"/>
                    <a:pt x="1447" y="11434"/>
                  </a:cubicBezTo>
                  <a:cubicBezTo>
                    <a:pt x="2035" y="11924"/>
                    <a:pt x="2721" y="12169"/>
                    <a:pt x="3432" y="12169"/>
                  </a:cubicBezTo>
                  <a:cubicBezTo>
                    <a:pt x="4290" y="12169"/>
                    <a:pt x="5148" y="11801"/>
                    <a:pt x="5760" y="11091"/>
                  </a:cubicBezTo>
                  <a:cubicBezTo>
                    <a:pt x="7451" y="9105"/>
                    <a:pt x="9265" y="7145"/>
                    <a:pt x="11128" y="5258"/>
                  </a:cubicBezTo>
                  <a:cubicBezTo>
                    <a:pt x="12329" y="4057"/>
                    <a:pt x="12329" y="2096"/>
                    <a:pt x="11103" y="920"/>
                  </a:cubicBezTo>
                  <a:cubicBezTo>
                    <a:pt x="10515" y="307"/>
                    <a:pt x="9737" y="0"/>
                    <a:pt x="8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3640275" y="1471675"/>
              <a:ext cx="338225" cy="273750"/>
            </a:xfrm>
            <a:custGeom>
              <a:avLst/>
              <a:gdLst/>
              <a:ahLst/>
              <a:cxnLst/>
              <a:rect l="l" t="t" r="r" b="b"/>
              <a:pathLst>
                <a:path w="13529" h="10950" extrusionOk="0">
                  <a:moveTo>
                    <a:pt x="10041" y="1"/>
                  </a:moveTo>
                  <a:cubicBezTo>
                    <a:pt x="9448" y="1"/>
                    <a:pt x="8850" y="173"/>
                    <a:pt x="8333" y="533"/>
                  </a:cubicBezTo>
                  <a:cubicBezTo>
                    <a:pt x="6764" y="1612"/>
                    <a:pt x="5196" y="2715"/>
                    <a:pt x="3701" y="3818"/>
                  </a:cubicBezTo>
                  <a:cubicBezTo>
                    <a:pt x="2990" y="4332"/>
                    <a:pt x="2255" y="4896"/>
                    <a:pt x="1593" y="5411"/>
                  </a:cubicBezTo>
                  <a:cubicBezTo>
                    <a:pt x="245" y="6440"/>
                    <a:pt x="0" y="8352"/>
                    <a:pt x="1005" y="9700"/>
                  </a:cubicBezTo>
                  <a:cubicBezTo>
                    <a:pt x="1593" y="10533"/>
                    <a:pt x="2500" y="10950"/>
                    <a:pt x="3431" y="10950"/>
                  </a:cubicBezTo>
                  <a:cubicBezTo>
                    <a:pt x="4069" y="10950"/>
                    <a:pt x="4730" y="10729"/>
                    <a:pt x="5294" y="10312"/>
                  </a:cubicBezTo>
                  <a:cubicBezTo>
                    <a:pt x="5956" y="9798"/>
                    <a:pt x="6642" y="9307"/>
                    <a:pt x="7304" y="8768"/>
                  </a:cubicBezTo>
                  <a:cubicBezTo>
                    <a:pt x="8750" y="7714"/>
                    <a:pt x="10245" y="6636"/>
                    <a:pt x="11789" y="5582"/>
                  </a:cubicBezTo>
                  <a:cubicBezTo>
                    <a:pt x="13161" y="4651"/>
                    <a:pt x="13529" y="2715"/>
                    <a:pt x="12573" y="1342"/>
                  </a:cubicBezTo>
                  <a:cubicBezTo>
                    <a:pt x="11993" y="472"/>
                    <a:pt x="11022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2637250" y="4116425"/>
              <a:ext cx="200375" cy="355600"/>
            </a:xfrm>
            <a:custGeom>
              <a:avLst/>
              <a:gdLst/>
              <a:ahLst/>
              <a:cxnLst/>
              <a:rect l="l" t="t" r="r" b="b"/>
              <a:pathLst>
                <a:path w="8015" h="14224" extrusionOk="0">
                  <a:moveTo>
                    <a:pt x="3308" y="1"/>
                  </a:moveTo>
                  <a:cubicBezTo>
                    <a:pt x="3162" y="1"/>
                    <a:pt x="3016" y="11"/>
                    <a:pt x="2868" y="33"/>
                  </a:cubicBezTo>
                  <a:cubicBezTo>
                    <a:pt x="1177" y="278"/>
                    <a:pt x="0" y="1822"/>
                    <a:pt x="245" y="3489"/>
                  </a:cubicBezTo>
                  <a:cubicBezTo>
                    <a:pt x="466" y="5131"/>
                    <a:pt x="711" y="6724"/>
                    <a:pt x="1030" y="8317"/>
                  </a:cubicBezTo>
                  <a:cubicBezTo>
                    <a:pt x="1226" y="9469"/>
                    <a:pt x="1446" y="10645"/>
                    <a:pt x="1667" y="11773"/>
                  </a:cubicBezTo>
                  <a:cubicBezTo>
                    <a:pt x="1961" y="13243"/>
                    <a:pt x="3211" y="14224"/>
                    <a:pt x="4657" y="14224"/>
                  </a:cubicBezTo>
                  <a:cubicBezTo>
                    <a:pt x="4877" y="14224"/>
                    <a:pt x="5074" y="14199"/>
                    <a:pt x="5270" y="14150"/>
                  </a:cubicBezTo>
                  <a:cubicBezTo>
                    <a:pt x="6936" y="13831"/>
                    <a:pt x="8015" y="12189"/>
                    <a:pt x="7671" y="10547"/>
                  </a:cubicBezTo>
                  <a:cubicBezTo>
                    <a:pt x="7451" y="9469"/>
                    <a:pt x="7230" y="8342"/>
                    <a:pt x="7059" y="7214"/>
                  </a:cubicBezTo>
                  <a:cubicBezTo>
                    <a:pt x="6789" y="5670"/>
                    <a:pt x="6544" y="4151"/>
                    <a:pt x="6323" y="2655"/>
                  </a:cubicBezTo>
                  <a:cubicBezTo>
                    <a:pt x="6100" y="1114"/>
                    <a:pt x="4798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5273150" y="713400"/>
              <a:ext cx="367675" cy="207925"/>
            </a:xfrm>
            <a:custGeom>
              <a:avLst/>
              <a:gdLst/>
              <a:ahLst/>
              <a:cxnLst/>
              <a:rect l="l" t="t" r="r" b="b"/>
              <a:pathLst>
                <a:path w="14707" h="8317" extrusionOk="0">
                  <a:moveTo>
                    <a:pt x="11334" y="0"/>
                  </a:moveTo>
                  <a:cubicBezTo>
                    <a:pt x="11072" y="0"/>
                    <a:pt x="10806" y="34"/>
                    <a:pt x="10540" y="106"/>
                  </a:cubicBezTo>
                  <a:cubicBezTo>
                    <a:pt x="7893" y="768"/>
                    <a:pt x="5197" y="1503"/>
                    <a:pt x="2525" y="2336"/>
                  </a:cubicBezTo>
                  <a:cubicBezTo>
                    <a:pt x="908" y="2826"/>
                    <a:pt x="1" y="4542"/>
                    <a:pt x="467" y="6160"/>
                  </a:cubicBezTo>
                  <a:cubicBezTo>
                    <a:pt x="883" y="7458"/>
                    <a:pt x="2109" y="8316"/>
                    <a:pt x="3432" y="8316"/>
                  </a:cubicBezTo>
                  <a:cubicBezTo>
                    <a:pt x="3726" y="8316"/>
                    <a:pt x="3996" y="8292"/>
                    <a:pt x="4314" y="8194"/>
                  </a:cubicBezTo>
                  <a:cubicBezTo>
                    <a:pt x="6888" y="7434"/>
                    <a:pt x="9486" y="6699"/>
                    <a:pt x="12059" y="6061"/>
                  </a:cubicBezTo>
                  <a:cubicBezTo>
                    <a:pt x="13701" y="5620"/>
                    <a:pt x="14706" y="3978"/>
                    <a:pt x="14265" y="2312"/>
                  </a:cubicBezTo>
                  <a:cubicBezTo>
                    <a:pt x="13916" y="915"/>
                    <a:pt x="12689" y="0"/>
                    <a:pt x="1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2775100" y="4712375"/>
              <a:ext cx="254300" cy="341725"/>
            </a:xfrm>
            <a:custGeom>
              <a:avLst/>
              <a:gdLst/>
              <a:ahLst/>
              <a:cxnLst/>
              <a:rect l="l" t="t" r="r" b="b"/>
              <a:pathLst>
                <a:path w="10172" h="13669" extrusionOk="0">
                  <a:moveTo>
                    <a:pt x="3476" y="0"/>
                  </a:moveTo>
                  <a:cubicBezTo>
                    <a:pt x="3128" y="0"/>
                    <a:pt x="2774" y="61"/>
                    <a:pt x="2427" y="189"/>
                  </a:cubicBezTo>
                  <a:cubicBezTo>
                    <a:pt x="834" y="777"/>
                    <a:pt x="1" y="2517"/>
                    <a:pt x="589" y="4111"/>
                  </a:cubicBezTo>
                  <a:cubicBezTo>
                    <a:pt x="1569" y="6929"/>
                    <a:pt x="2697" y="9576"/>
                    <a:pt x="3898" y="11978"/>
                  </a:cubicBezTo>
                  <a:cubicBezTo>
                    <a:pt x="4412" y="13056"/>
                    <a:pt x="5515" y="13669"/>
                    <a:pt x="6667" y="13669"/>
                  </a:cubicBezTo>
                  <a:cubicBezTo>
                    <a:pt x="7108" y="13669"/>
                    <a:pt x="7574" y="13571"/>
                    <a:pt x="8040" y="13326"/>
                  </a:cubicBezTo>
                  <a:cubicBezTo>
                    <a:pt x="9535" y="12566"/>
                    <a:pt x="10172" y="10728"/>
                    <a:pt x="9412" y="9233"/>
                  </a:cubicBezTo>
                  <a:cubicBezTo>
                    <a:pt x="8309" y="7027"/>
                    <a:pt x="7304" y="4601"/>
                    <a:pt x="6348" y="2027"/>
                  </a:cubicBezTo>
                  <a:cubicBezTo>
                    <a:pt x="5888" y="781"/>
                    <a:pt x="4724" y="0"/>
                    <a:pt x="3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4697200" y="901450"/>
              <a:ext cx="362750" cy="231250"/>
            </a:xfrm>
            <a:custGeom>
              <a:avLst/>
              <a:gdLst/>
              <a:ahLst/>
              <a:cxnLst/>
              <a:rect l="l" t="t" r="r" b="b"/>
              <a:pathLst>
                <a:path w="14510" h="9250" extrusionOk="0">
                  <a:moveTo>
                    <a:pt x="11025" y="1"/>
                  </a:moveTo>
                  <a:cubicBezTo>
                    <a:pt x="10661" y="1"/>
                    <a:pt x="10289" y="67"/>
                    <a:pt x="9927" y="206"/>
                  </a:cubicBezTo>
                  <a:cubicBezTo>
                    <a:pt x="7378" y="1235"/>
                    <a:pt x="4804" y="2265"/>
                    <a:pt x="2256" y="3368"/>
                  </a:cubicBezTo>
                  <a:cubicBezTo>
                    <a:pt x="687" y="4054"/>
                    <a:pt x="1" y="5843"/>
                    <a:pt x="662" y="7412"/>
                  </a:cubicBezTo>
                  <a:cubicBezTo>
                    <a:pt x="1153" y="8539"/>
                    <a:pt x="2280" y="9250"/>
                    <a:pt x="3481" y="9250"/>
                  </a:cubicBezTo>
                  <a:cubicBezTo>
                    <a:pt x="3873" y="9250"/>
                    <a:pt x="4314" y="9152"/>
                    <a:pt x="4706" y="9005"/>
                  </a:cubicBezTo>
                  <a:cubicBezTo>
                    <a:pt x="7157" y="7926"/>
                    <a:pt x="9682" y="6897"/>
                    <a:pt x="12157" y="5941"/>
                  </a:cubicBezTo>
                  <a:cubicBezTo>
                    <a:pt x="13726" y="5328"/>
                    <a:pt x="14510" y="3564"/>
                    <a:pt x="13897" y="1971"/>
                  </a:cubicBezTo>
                  <a:cubicBezTo>
                    <a:pt x="13424" y="759"/>
                    <a:pt x="12263" y="1"/>
                    <a:pt x="1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2859650" y="2343875"/>
              <a:ext cx="270850" cy="332875"/>
            </a:xfrm>
            <a:custGeom>
              <a:avLst/>
              <a:gdLst/>
              <a:ahLst/>
              <a:cxnLst/>
              <a:rect l="l" t="t" r="r" b="b"/>
              <a:pathLst>
                <a:path w="10834" h="13315" extrusionOk="0">
                  <a:moveTo>
                    <a:pt x="7361" y="0"/>
                  </a:moveTo>
                  <a:cubicBezTo>
                    <a:pt x="6304" y="0"/>
                    <a:pt x="5277" y="539"/>
                    <a:pt x="4707" y="1502"/>
                  </a:cubicBezTo>
                  <a:cubicBezTo>
                    <a:pt x="3310" y="3879"/>
                    <a:pt x="1962" y="6403"/>
                    <a:pt x="736" y="8928"/>
                  </a:cubicBezTo>
                  <a:cubicBezTo>
                    <a:pt x="1" y="10472"/>
                    <a:pt x="638" y="12310"/>
                    <a:pt x="2182" y="13021"/>
                  </a:cubicBezTo>
                  <a:cubicBezTo>
                    <a:pt x="2599" y="13217"/>
                    <a:pt x="3064" y="13315"/>
                    <a:pt x="3481" y="13315"/>
                  </a:cubicBezTo>
                  <a:cubicBezTo>
                    <a:pt x="4633" y="13315"/>
                    <a:pt x="5736" y="12678"/>
                    <a:pt x="6251" y="11575"/>
                  </a:cubicBezTo>
                  <a:cubicBezTo>
                    <a:pt x="7378" y="9173"/>
                    <a:pt x="8628" y="6845"/>
                    <a:pt x="9951" y="4590"/>
                  </a:cubicBezTo>
                  <a:cubicBezTo>
                    <a:pt x="10834" y="3144"/>
                    <a:pt x="10344" y="1281"/>
                    <a:pt x="8922" y="423"/>
                  </a:cubicBezTo>
                  <a:cubicBezTo>
                    <a:pt x="8430" y="136"/>
                    <a:pt x="7892" y="0"/>
                    <a:pt x="7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4149425" y="1155850"/>
              <a:ext cx="353575" cy="251975"/>
            </a:xfrm>
            <a:custGeom>
              <a:avLst/>
              <a:gdLst/>
              <a:ahLst/>
              <a:cxnLst/>
              <a:rect l="l" t="t" r="r" b="b"/>
              <a:pathLst>
                <a:path w="14143" h="10079" extrusionOk="0">
                  <a:moveTo>
                    <a:pt x="10622" y="0"/>
                  </a:moveTo>
                  <a:cubicBezTo>
                    <a:pt x="10148" y="0"/>
                    <a:pt x="9666" y="112"/>
                    <a:pt x="9216" y="348"/>
                  </a:cubicBezTo>
                  <a:cubicBezTo>
                    <a:pt x="6765" y="1647"/>
                    <a:pt x="4339" y="2995"/>
                    <a:pt x="1962" y="4368"/>
                  </a:cubicBezTo>
                  <a:cubicBezTo>
                    <a:pt x="491" y="5226"/>
                    <a:pt x="1" y="7113"/>
                    <a:pt x="834" y="8559"/>
                  </a:cubicBezTo>
                  <a:cubicBezTo>
                    <a:pt x="1398" y="9515"/>
                    <a:pt x="2427" y="10078"/>
                    <a:pt x="3481" y="10078"/>
                  </a:cubicBezTo>
                  <a:cubicBezTo>
                    <a:pt x="4020" y="10078"/>
                    <a:pt x="4535" y="9956"/>
                    <a:pt x="5025" y="9662"/>
                  </a:cubicBezTo>
                  <a:cubicBezTo>
                    <a:pt x="7329" y="8363"/>
                    <a:pt x="9706" y="7039"/>
                    <a:pt x="12059" y="5789"/>
                  </a:cubicBezTo>
                  <a:cubicBezTo>
                    <a:pt x="13579" y="4980"/>
                    <a:pt x="14142" y="3142"/>
                    <a:pt x="13358" y="1647"/>
                  </a:cubicBezTo>
                  <a:cubicBezTo>
                    <a:pt x="12793" y="602"/>
                    <a:pt x="11725" y="0"/>
                    <a:pt x="10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0"/>
          <p:cNvGrpSpPr/>
          <p:nvPr/>
        </p:nvGrpSpPr>
        <p:grpSpPr>
          <a:xfrm rot="-5400000">
            <a:off x="7507245" y="3946762"/>
            <a:ext cx="943304" cy="802872"/>
            <a:chOff x="174955" y="1305287"/>
            <a:chExt cx="695858" cy="592263"/>
          </a:xfrm>
        </p:grpSpPr>
        <p:sp>
          <p:nvSpPr>
            <p:cNvPr id="860" name="Google Shape;860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40"/>
          <p:cNvGrpSpPr/>
          <p:nvPr/>
        </p:nvGrpSpPr>
        <p:grpSpPr>
          <a:xfrm>
            <a:off x="7796015" y="4298525"/>
            <a:ext cx="365764" cy="218440"/>
            <a:chOff x="6418996" y="1551155"/>
            <a:chExt cx="375566" cy="227993"/>
          </a:xfrm>
        </p:grpSpPr>
        <p:sp>
          <p:nvSpPr>
            <p:cNvPr id="863" name="Google Shape;863;p40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1;p51">
            <a:extLst>
              <a:ext uri="{FF2B5EF4-FFF2-40B4-BE49-F238E27FC236}">
                <a16:creationId xmlns:a16="http://schemas.microsoft.com/office/drawing/2014/main" id="{B835ECCE-6A73-1E6F-2F19-50E7C8F95A7D}"/>
              </a:ext>
            </a:extLst>
          </p:cNvPr>
          <p:cNvGrpSpPr/>
          <p:nvPr/>
        </p:nvGrpSpPr>
        <p:grpSpPr>
          <a:xfrm>
            <a:off x="907735" y="3334550"/>
            <a:ext cx="387759" cy="768900"/>
            <a:chOff x="1611224" y="2680878"/>
            <a:chExt cx="189701" cy="376164"/>
          </a:xfrm>
        </p:grpSpPr>
        <p:sp>
          <p:nvSpPr>
            <p:cNvPr id="9" name="Google Shape;1212;p51">
              <a:extLst>
                <a:ext uri="{FF2B5EF4-FFF2-40B4-BE49-F238E27FC236}">
                  <a16:creationId xmlns:a16="http://schemas.microsoft.com/office/drawing/2014/main" id="{EFA90B84-450D-EB26-B81A-14D5BB4D0A6B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3;p51">
              <a:extLst>
                <a:ext uri="{FF2B5EF4-FFF2-40B4-BE49-F238E27FC236}">
                  <a16:creationId xmlns:a16="http://schemas.microsoft.com/office/drawing/2014/main" id="{3B834B71-17C2-FEA7-F019-EFA53BBD8884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4;p51">
              <a:extLst>
                <a:ext uri="{FF2B5EF4-FFF2-40B4-BE49-F238E27FC236}">
                  <a16:creationId xmlns:a16="http://schemas.microsoft.com/office/drawing/2014/main" id="{5DA6449D-0D35-7223-B281-0031A22E835E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5;p51">
              <a:extLst>
                <a:ext uri="{FF2B5EF4-FFF2-40B4-BE49-F238E27FC236}">
                  <a16:creationId xmlns:a16="http://schemas.microsoft.com/office/drawing/2014/main" id="{3125C391-440A-CC9A-AE4C-36C8C12C8A6F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6;p51">
              <a:extLst>
                <a:ext uri="{FF2B5EF4-FFF2-40B4-BE49-F238E27FC236}">
                  <a16:creationId xmlns:a16="http://schemas.microsoft.com/office/drawing/2014/main" id="{A75F42FC-5E0F-B078-4340-D655FE5ADB04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2;p51">
            <a:extLst>
              <a:ext uri="{FF2B5EF4-FFF2-40B4-BE49-F238E27FC236}">
                <a16:creationId xmlns:a16="http://schemas.microsoft.com/office/drawing/2014/main" id="{794AF552-9D71-4E40-356C-F7BE786DD0B4}"/>
              </a:ext>
            </a:extLst>
          </p:cNvPr>
          <p:cNvGrpSpPr/>
          <p:nvPr/>
        </p:nvGrpSpPr>
        <p:grpSpPr>
          <a:xfrm>
            <a:off x="877141" y="652192"/>
            <a:ext cx="446428" cy="543493"/>
            <a:chOff x="5634008" y="2084288"/>
            <a:chExt cx="309012" cy="376199"/>
          </a:xfrm>
        </p:grpSpPr>
        <p:sp>
          <p:nvSpPr>
            <p:cNvPr id="15" name="Google Shape;1163;p51">
              <a:extLst>
                <a:ext uri="{FF2B5EF4-FFF2-40B4-BE49-F238E27FC236}">
                  <a16:creationId xmlns:a16="http://schemas.microsoft.com/office/drawing/2014/main" id="{557792A2-17F6-76CE-DE23-9CC4DCEADF42}"/>
                </a:ext>
              </a:extLst>
            </p:cNvPr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4;p51">
              <a:extLst>
                <a:ext uri="{FF2B5EF4-FFF2-40B4-BE49-F238E27FC236}">
                  <a16:creationId xmlns:a16="http://schemas.microsoft.com/office/drawing/2014/main" id="{13739AB6-2FEE-5BF9-6ADE-D2FAB2E1978C}"/>
                </a:ext>
              </a:extLst>
            </p:cNvPr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5;p51">
              <a:extLst>
                <a:ext uri="{FF2B5EF4-FFF2-40B4-BE49-F238E27FC236}">
                  <a16:creationId xmlns:a16="http://schemas.microsoft.com/office/drawing/2014/main" id="{5844D4D1-5FA0-03B5-6F0C-CC6E32C7545C}"/>
                </a:ext>
              </a:extLst>
            </p:cNvPr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6;p51">
              <a:extLst>
                <a:ext uri="{FF2B5EF4-FFF2-40B4-BE49-F238E27FC236}">
                  <a16:creationId xmlns:a16="http://schemas.microsoft.com/office/drawing/2014/main" id="{A563DD41-5389-D48D-231F-B2F03821E3FE}"/>
                </a:ext>
              </a:extLst>
            </p:cNvPr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167;p51">
            <a:extLst>
              <a:ext uri="{FF2B5EF4-FFF2-40B4-BE49-F238E27FC236}">
                <a16:creationId xmlns:a16="http://schemas.microsoft.com/office/drawing/2014/main" id="{4FA59BD1-9B77-5E57-2954-7F64DD98C7BA}"/>
              </a:ext>
            </a:extLst>
          </p:cNvPr>
          <p:cNvGrpSpPr/>
          <p:nvPr/>
        </p:nvGrpSpPr>
        <p:grpSpPr>
          <a:xfrm>
            <a:off x="907735" y="1967674"/>
            <a:ext cx="387759" cy="771546"/>
            <a:chOff x="7310062" y="2084288"/>
            <a:chExt cx="189068" cy="376199"/>
          </a:xfrm>
        </p:grpSpPr>
        <p:sp>
          <p:nvSpPr>
            <p:cNvPr id="20" name="Google Shape;1168;p51">
              <a:extLst>
                <a:ext uri="{FF2B5EF4-FFF2-40B4-BE49-F238E27FC236}">
                  <a16:creationId xmlns:a16="http://schemas.microsoft.com/office/drawing/2014/main" id="{1702EB47-7FBC-F9BF-427A-ACC7BCC91F51}"/>
                </a:ext>
              </a:extLst>
            </p:cNvPr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9;p51">
              <a:extLst>
                <a:ext uri="{FF2B5EF4-FFF2-40B4-BE49-F238E27FC236}">
                  <a16:creationId xmlns:a16="http://schemas.microsoft.com/office/drawing/2014/main" id="{4665CF01-C341-C99C-A8A1-17A0E30AC45F}"/>
                </a:ext>
              </a:extLst>
            </p:cNvPr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0;p51">
              <a:extLst>
                <a:ext uri="{FF2B5EF4-FFF2-40B4-BE49-F238E27FC236}">
                  <a16:creationId xmlns:a16="http://schemas.microsoft.com/office/drawing/2014/main" id="{511D4597-6E3B-F581-AD85-FE45A19EE79C}"/>
                </a:ext>
              </a:extLst>
            </p:cNvPr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71;p51">
              <a:extLst>
                <a:ext uri="{FF2B5EF4-FFF2-40B4-BE49-F238E27FC236}">
                  <a16:creationId xmlns:a16="http://schemas.microsoft.com/office/drawing/2014/main" id="{A268C728-435C-3950-A605-185BC7B8652B}"/>
                </a:ext>
              </a:extLst>
            </p:cNvPr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" name="Google Shape;99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8602" b="18595"/>
          <a:stretch/>
        </p:blipFill>
        <p:spPr>
          <a:xfrm>
            <a:off x="5493300" y="175"/>
            <a:ext cx="2937601" cy="2763899"/>
          </a:xfrm>
          <a:prstGeom prst="rect">
            <a:avLst/>
          </a:prstGeom>
        </p:spPr>
      </p:pic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Создание веб-приложения, которое позволит автоматизировать процесс учёта материалов и спецтехники, чтобы оптимизировать планирование ресурсов.</a:t>
            </a:r>
            <a:endParaRPr dirty="0"/>
          </a:p>
        </p:txBody>
      </p:sp>
      <p:sp>
        <p:nvSpPr>
          <p:cNvPr id="999" name="Google Shape;999;p47"/>
          <p:cNvSpPr/>
          <p:nvPr/>
        </p:nvSpPr>
        <p:spPr>
          <a:xfrm>
            <a:off x="7936751" y="228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0" name="Google Shape;1000;p4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7884" b="7884"/>
          <a:stretch/>
        </p:blipFill>
        <p:spPr>
          <a:xfrm flipH="1">
            <a:off x="-12938" y="0"/>
            <a:ext cx="4923288" cy="2763882"/>
          </a:xfrm>
          <a:prstGeom prst="flowChartDocument">
            <a:avLst/>
          </a:prstGeom>
        </p:spPr>
      </p:pic>
      <p:pic>
        <p:nvPicPr>
          <p:cNvPr id="1001" name="Google Shape;1001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t="23973" b="3245"/>
          <a:stretch/>
        </p:blipFill>
        <p:spPr>
          <a:xfrm rot="10800000" flipH="1">
            <a:off x="5493300" y="3368553"/>
            <a:ext cx="3659094" cy="1774872"/>
          </a:xfrm>
          <a:prstGeom prst="flowChartDocument">
            <a:avLst/>
          </a:prstGeom>
        </p:spPr>
      </p:pic>
      <p:sp>
        <p:nvSpPr>
          <p:cNvPr id="1002" name="Google Shape;1002;p47"/>
          <p:cNvSpPr/>
          <p:nvPr/>
        </p:nvSpPr>
        <p:spPr>
          <a:xfrm flipH="1">
            <a:off x="5050139" y="2953199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943" name="Google Shape;943;p45"/>
          <p:cNvSpPr/>
          <p:nvPr/>
        </p:nvSpPr>
        <p:spPr>
          <a:xfrm>
            <a:off x="1168950" y="15208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31328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5096750" y="151082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70606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 txBox="1"/>
          <p:nvPr/>
        </p:nvSpPr>
        <p:spPr>
          <a:xfrm flipH="1">
            <a:off x="720000" y="2598682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базы данных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49" name="Google Shape;949;p45"/>
          <p:cNvSpPr txBox="1"/>
          <p:nvPr/>
        </p:nvSpPr>
        <p:spPr>
          <a:xfrm flipH="1">
            <a:off x="2683901" y="3706160"/>
            <a:ext cx="1812300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интерфейса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1" name="Google Shape;951;p45"/>
          <p:cNvSpPr txBox="1"/>
          <p:nvPr/>
        </p:nvSpPr>
        <p:spPr>
          <a:xfrm flipH="1">
            <a:off x="4195770" y="2598860"/>
            <a:ext cx="2716366" cy="69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Реализация функциональности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3" name="Google Shape;953;p45"/>
          <p:cNvSpPr txBox="1"/>
          <p:nvPr/>
        </p:nvSpPr>
        <p:spPr>
          <a:xfrm flipH="1">
            <a:off x="6539410" y="3632361"/>
            <a:ext cx="1956888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Тестирование системы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955" name="Google Shape;955;p45"/>
          <p:cNvCxnSpPr>
            <a:stCxn id="943" idx="6"/>
            <a:endCxn id="944" idx="2"/>
          </p:cNvCxnSpPr>
          <p:nvPr/>
        </p:nvCxnSpPr>
        <p:spPr>
          <a:xfrm>
            <a:off x="2083350" y="1978050"/>
            <a:ext cx="1049400" cy="10974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4" idx="6"/>
            <a:endCxn id="945" idx="2"/>
          </p:cNvCxnSpPr>
          <p:nvPr/>
        </p:nvCxnSpPr>
        <p:spPr>
          <a:xfrm rot="10800000" flipH="1">
            <a:off x="4047250" y="1968150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7" name="Google Shape;957;p45"/>
          <p:cNvCxnSpPr>
            <a:stCxn id="945" idx="6"/>
            <a:endCxn id="946" idx="2"/>
          </p:cNvCxnSpPr>
          <p:nvPr/>
        </p:nvCxnSpPr>
        <p:spPr>
          <a:xfrm>
            <a:off x="6011150" y="1968025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45"/>
          <p:cNvCxnSpPr>
            <a:cxnSpLocks/>
            <a:stCxn id="943" idx="4"/>
            <a:endCxn id="947" idx="0"/>
          </p:cNvCxnSpPr>
          <p:nvPr/>
        </p:nvCxnSpPr>
        <p:spPr>
          <a:xfrm>
            <a:off x="1626150" y="2435250"/>
            <a:ext cx="0" cy="1634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45"/>
          <p:cNvCxnSpPr>
            <a:cxnSpLocks/>
            <a:stCxn id="944" idx="4"/>
            <a:endCxn id="949" idx="0"/>
          </p:cNvCxnSpPr>
          <p:nvPr/>
        </p:nvCxnSpPr>
        <p:spPr>
          <a:xfrm>
            <a:off x="3590050" y="3532650"/>
            <a:ext cx="1" cy="1735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0" name="Google Shape;960;p45"/>
          <p:cNvCxnSpPr>
            <a:cxnSpLocks/>
            <a:stCxn id="945" idx="4"/>
            <a:endCxn id="951" idx="0"/>
          </p:cNvCxnSpPr>
          <p:nvPr/>
        </p:nvCxnSpPr>
        <p:spPr>
          <a:xfrm>
            <a:off x="5553950" y="2425225"/>
            <a:ext cx="3" cy="17363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45"/>
          <p:cNvCxnSpPr>
            <a:cxnSpLocks/>
            <a:stCxn id="946" idx="4"/>
            <a:endCxn id="953" idx="0"/>
          </p:cNvCxnSpPr>
          <p:nvPr/>
        </p:nvCxnSpPr>
        <p:spPr>
          <a:xfrm>
            <a:off x="7517850" y="3532650"/>
            <a:ext cx="4" cy="99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2" name="Google Shape;962;p45"/>
          <p:cNvGrpSpPr/>
          <p:nvPr/>
        </p:nvGrpSpPr>
        <p:grpSpPr>
          <a:xfrm>
            <a:off x="5279637" y="1801636"/>
            <a:ext cx="548627" cy="332779"/>
            <a:chOff x="6418996" y="1551155"/>
            <a:chExt cx="375566" cy="227993"/>
          </a:xfrm>
        </p:grpSpPr>
        <p:sp>
          <p:nvSpPr>
            <p:cNvPr id="963" name="Google Shape;963;p45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5"/>
          <p:cNvGrpSpPr/>
          <p:nvPr/>
        </p:nvGrpSpPr>
        <p:grpSpPr>
          <a:xfrm>
            <a:off x="7243534" y="2866438"/>
            <a:ext cx="548632" cy="418025"/>
            <a:chOff x="8036627" y="1518705"/>
            <a:chExt cx="379965" cy="293104"/>
          </a:xfrm>
        </p:grpSpPr>
        <p:sp>
          <p:nvSpPr>
            <p:cNvPr id="968" name="Google Shape;968;p45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5"/>
          <p:cNvGrpSpPr/>
          <p:nvPr/>
        </p:nvGrpSpPr>
        <p:grpSpPr>
          <a:xfrm>
            <a:off x="1351832" y="1777334"/>
            <a:ext cx="548635" cy="401431"/>
            <a:chOff x="6418996" y="2137679"/>
            <a:chExt cx="376164" cy="270051"/>
          </a:xfrm>
        </p:grpSpPr>
        <p:sp>
          <p:nvSpPr>
            <p:cNvPr id="976" name="Google Shape;976;p45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5"/>
          <p:cNvGrpSpPr/>
          <p:nvPr/>
        </p:nvGrpSpPr>
        <p:grpSpPr>
          <a:xfrm>
            <a:off x="3336823" y="2801131"/>
            <a:ext cx="506453" cy="548638"/>
            <a:chOff x="8052957" y="3283029"/>
            <a:chExt cx="351704" cy="374369"/>
          </a:xfrm>
        </p:grpSpPr>
        <p:sp>
          <p:nvSpPr>
            <p:cNvPr id="981" name="Google Shape;981;p45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Средства разработки</a:t>
            </a:r>
            <a:endParaRPr sz="3500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EF71854-B7E3-1BF2-E126-04FC0BEB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244" y="1532783"/>
            <a:ext cx="1102981" cy="1102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E1B23B2D-E0E3-81C3-7FA4-55A45ACF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549" y="1532095"/>
            <a:ext cx="1962077" cy="110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EF22A574-2DFA-FD59-1E55-8CA4DFE97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070" y="1535067"/>
            <a:ext cx="1770686" cy="110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7B6DE68A-FEB3-F07C-501E-B89D16249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096" y="3281364"/>
            <a:ext cx="1108667" cy="110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подсистемы</a:t>
            </a:r>
            <a:endParaRPr dirty="0"/>
          </a:p>
        </p:txBody>
      </p:sp>
      <p:pic>
        <p:nvPicPr>
          <p:cNvPr id="465" name="Google Shape;465;p32"/>
          <p:cNvPicPr preferRelativeResize="0"/>
          <p:nvPr/>
        </p:nvPicPr>
        <p:blipFill rotWithShape="1">
          <a:blip r:embed="rId3">
            <a:alphaModFix/>
          </a:blip>
          <a:srcRect t="3139" b="3130"/>
          <a:stretch/>
        </p:blipFill>
        <p:spPr>
          <a:xfrm>
            <a:off x="5378750" y="1298125"/>
            <a:ext cx="2645352" cy="330588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4E7294E2-2E0B-8633-BB3B-F72D85D52523}"/>
              </a:ext>
            </a:extLst>
          </p:cNvPr>
          <p:cNvSpPr/>
          <p:nvPr/>
        </p:nvSpPr>
        <p:spPr>
          <a:xfrm rot="1270829">
            <a:off x="1252439" y="139881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943;p45">
            <a:extLst>
              <a:ext uri="{FF2B5EF4-FFF2-40B4-BE49-F238E27FC236}">
                <a16:creationId xmlns:a16="http://schemas.microsoft.com/office/drawing/2014/main" id="{C2C1D430-2B65-720C-2C4E-B3CCA315FBD3}"/>
              </a:ext>
            </a:extLst>
          </p:cNvPr>
          <p:cNvSpPr/>
          <p:nvPr/>
        </p:nvSpPr>
        <p:spPr>
          <a:xfrm rot="1757555">
            <a:off x="1881150" y="3184013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8F9B73F0-B9C6-B82E-03CA-18CB28194456}"/>
              </a:ext>
            </a:extLst>
          </p:cNvPr>
          <p:cNvSpPr/>
          <p:nvPr/>
        </p:nvSpPr>
        <p:spPr>
          <a:xfrm>
            <a:off x="3829050" y="1819274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958;p45">
            <a:extLst>
              <a:ext uri="{FF2B5EF4-FFF2-40B4-BE49-F238E27FC236}">
                <a16:creationId xmlns:a16="http://schemas.microsoft.com/office/drawing/2014/main" id="{86CE5711-A9C6-0C60-7CA3-211F6DF3B536}"/>
              </a:ext>
            </a:extLst>
          </p:cNvPr>
          <p:cNvCxnSpPr>
            <a:cxnSpLocks/>
            <a:stCxn id="2" idx="5"/>
            <a:endCxn id="3" idx="1"/>
          </p:cNvCxnSpPr>
          <p:nvPr/>
        </p:nvCxnSpPr>
        <p:spPr>
          <a:xfrm>
            <a:off x="1894282" y="2274266"/>
            <a:ext cx="320293" cy="92682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58;p45">
            <a:extLst>
              <a:ext uri="{FF2B5EF4-FFF2-40B4-BE49-F238E27FC236}">
                <a16:creationId xmlns:a16="http://schemas.microsoft.com/office/drawing/2014/main" id="{C29E5EFA-AF81-4DEE-4112-B8E27FC4D958}"/>
              </a:ext>
            </a:extLst>
          </p:cNvPr>
          <p:cNvCxnSpPr>
            <a:cxnSpLocks/>
            <a:stCxn id="4" idx="3"/>
            <a:endCxn id="3" idx="7"/>
          </p:cNvCxnSpPr>
          <p:nvPr/>
        </p:nvCxnSpPr>
        <p:spPr>
          <a:xfrm flipH="1">
            <a:off x="2778476" y="2599763"/>
            <a:ext cx="1184485" cy="91767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947;p45">
            <a:extLst>
              <a:ext uri="{FF2B5EF4-FFF2-40B4-BE49-F238E27FC236}">
                <a16:creationId xmlns:a16="http://schemas.microsoft.com/office/drawing/2014/main" id="{7D2EEA65-C218-B9FB-3B51-AC472AD184D4}"/>
              </a:ext>
            </a:extLst>
          </p:cNvPr>
          <p:cNvSpPr txBox="1"/>
          <p:nvPr/>
        </p:nvSpPr>
        <p:spPr>
          <a:xfrm flipH="1">
            <a:off x="792950" y="1581958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Сайт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" name="Google Shape;947;p45">
            <a:extLst>
              <a:ext uri="{FF2B5EF4-FFF2-40B4-BE49-F238E27FC236}">
                <a16:creationId xmlns:a16="http://schemas.microsoft.com/office/drawing/2014/main" id="{72D26629-053A-E749-E95E-BF93BBA04EF1}"/>
              </a:ext>
            </a:extLst>
          </p:cNvPr>
          <p:cNvSpPr txBox="1"/>
          <p:nvPr/>
        </p:nvSpPr>
        <p:spPr>
          <a:xfrm flipH="1">
            <a:off x="1373861" y="3526425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Серверная часть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" name="Google Shape;947;p45">
            <a:extLst>
              <a:ext uri="{FF2B5EF4-FFF2-40B4-BE49-F238E27FC236}">
                <a16:creationId xmlns:a16="http://schemas.microsoft.com/office/drawing/2014/main" id="{80CDBBBD-3381-DFF8-C988-C61B5059DF3C}"/>
              </a:ext>
            </a:extLst>
          </p:cNvPr>
          <p:cNvSpPr txBox="1"/>
          <p:nvPr/>
        </p:nvSpPr>
        <p:spPr>
          <a:xfrm flipH="1">
            <a:off x="3401228" y="1986580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База данных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MySQL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разработанного ПО</a:t>
            </a:r>
            <a:endParaRPr dirty="0"/>
          </a:p>
        </p:txBody>
      </p:sp>
      <p:sp>
        <p:nvSpPr>
          <p:cNvPr id="455" name="Google Shape;455;p31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/>
          </a:p>
        </p:txBody>
      </p:sp>
      <p:graphicFrame>
        <p:nvGraphicFramePr>
          <p:cNvPr id="456" name="Google Shape;456;p31"/>
          <p:cNvGraphicFramePr/>
          <p:nvPr/>
        </p:nvGraphicFramePr>
        <p:xfrm>
          <a:off x="720000" y="1614825"/>
          <a:ext cx="7704000" cy="2305800"/>
        </p:xfrm>
        <a:graphic>
          <a:graphicData uri="http://schemas.openxmlformats.org/drawingml/2006/table">
            <a:tbl>
              <a:tblPr>
                <a:noFill/>
                <a:tableStyleId>{C923E398-1968-49A3-9415-A12570E0987F}</a:tableStyleId>
              </a:tblPr>
              <a:tblGrid>
                <a:gridCol w="24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Fonts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To view this template correctly in PowerPoint, download and install the fonts we used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Used </a:t>
                      </a:r>
                      <a:r>
                        <a:rPr lang="en" sz="1200" b="1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and </a:t>
                      </a: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rId3" action="ppaction://hlinksldjump"/>
                        </a:rPr>
                        <a:t>alternative</a:t>
                      </a: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rId3" action="ppaction://hlinksldjump"/>
                        </a:rPr>
                        <a:t> resources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An assortment of graphic resources that are suitable for use in this presentation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Thanks slide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You must keep it so that proper credits for our design are given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Colors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All the colors used in this presentation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Icons </a:t>
                      </a:r>
                      <a:r>
                        <a:rPr lang="en" sz="1200" b="1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and</a:t>
                      </a:r>
                      <a:r>
                        <a:rPr lang="en" sz="12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nit"/>
                          <a:ea typeface="Kanit"/>
                          <a:cs typeface="Kanit"/>
                          <a:sym typeface="Kanit"/>
                          <a:hlinkClick r:id="" action="ppaction://noaction"/>
                        </a:rPr>
                        <a:t> infographic resources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These can be used in the template, and their size and color can be edited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Editable presentation theme </a:t>
                      </a:r>
                      <a:endParaRPr sz="1200" b="1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Manrope Medium"/>
                          <a:ea typeface="Manrope Medium"/>
                          <a:cs typeface="Manrope Medium"/>
                          <a:sym typeface="Manrope Medium"/>
                        </a:rPr>
                        <a:t>You can edit the master slides easily. For more info, click </a:t>
                      </a:r>
                      <a:r>
                        <a:rPr lang="en" sz="110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Manrope Medium"/>
                          <a:ea typeface="Manrope Medium"/>
                          <a:cs typeface="Manrope Medium"/>
                          <a:sym typeface="Manrope Medium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sz="1000">
                        <a:solidFill>
                          <a:schemeClr val="dk1"/>
                        </a:solidFill>
                        <a:latin typeface="Manrope Medium"/>
                        <a:ea typeface="Manrope Medium"/>
                        <a:cs typeface="Manrope Medium"/>
                        <a:sym typeface="Manrope Medium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Creating a project proposal can be done in five steps: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Font typeface="Manrope Medium"/>
              <a:buAutoNum type="arabicPeriod"/>
            </a:pPr>
            <a:r>
              <a:rPr lang="en"/>
              <a:t>Define the project objectives and timeline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AutoNum type="arabicPeriod"/>
            </a:pPr>
            <a:r>
              <a:rPr lang="en"/>
              <a:t>Identify resources needed to complete the project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AutoNum type="arabicPeriod"/>
            </a:pPr>
            <a:r>
              <a:rPr lang="en"/>
              <a:t>Develop a budget for the project and estimate any potential risks associated with it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AutoNum type="arabicPeriod"/>
            </a:pPr>
            <a:r>
              <a:rPr lang="en"/>
              <a:t>Write down your proposed solution and provide supporting documents or evidence that prove its feasibility if necessary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AutoNum type="arabicPeriod"/>
            </a:pPr>
            <a:r>
              <a:rPr lang="en"/>
              <a:t>Develop a communication plan to ensure key stakeholders are kept informed of progress throughout the entire process</a:t>
            </a:r>
            <a:endParaRPr/>
          </a:p>
        </p:txBody>
      </p:sp>
      <p:pic>
        <p:nvPicPr>
          <p:cNvPr id="489" name="Google Shape;489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071" t="2950" r="29086" b="626"/>
          <a:stretch/>
        </p:blipFill>
        <p:spPr>
          <a:xfrm flipH="1">
            <a:off x="5480350" y="100"/>
            <a:ext cx="3663630" cy="5143500"/>
          </a:xfrm>
          <a:prstGeom prst="flowChartDocument">
            <a:avLst/>
          </a:prstGeom>
        </p:spPr>
      </p:pic>
      <p:grpSp>
        <p:nvGrpSpPr>
          <p:cNvPr id="490" name="Google Shape;490;p34"/>
          <p:cNvGrpSpPr/>
          <p:nvPr/>
        </p:nvGrpSpPr>
        <p:grpSpPr>
          <a:xfrm>
            <a:off x="8466350" y="-192325"/>
            <a:ext cx="2287450" cy="2974225"/>
            <a:chOff x="6581275" y="1629775"/>
            <a:chExt cx="2287450" cy="2974225"/>
          </a:xfrm>
        </p:grpSpPr>
        <p:sp>
          <p:nvSpPr>
            <p:cNvPr id="491" name="Google Shape;491;p34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34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495" name="Google Shape;495;p34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4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4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4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4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4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4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4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4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4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4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4" name="Google Shape;574;p34"/>
          <p:cNvSpPr/>
          <p:nvPr/>
        </p:nvSpPr>
        <p:spPr>
          <a:xfrm rot="5400000">
            <a:off x="4997967" y="-195188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 Road Maintenance and Rehabilitation Project Proposal by Slidesgo">
  <a:themeElements>
    <a:clrScheme name="Simple Light">
      <a:dk1>
        <a:srgbClr val="232323"/>
      </a:dk1>
      <a:lt1>
        <a:srgbClr val="EFEFEF"/>
      </a:lt1>
      <a:dk2>
        <a:srgbClr val="000000"/>
      </a:dk2>
      <a:lt2>
        <a:srgbClr val="A8A8A8"/>
      </a:lt2>
      <a:accent1>
        <a:srgbClr val="FFFFFF"/>
      </a:accent1>
      <a:accent2>
        <a:srgbClr val="FFB83C"/>
      </a:accent2>
      <a:accent3>
        <a:srgbClr val="B06026"/>
      </a:accent3>
      <a:accent4>
        <a:srgbClr val="944642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</Words>
  <Application>Microsoft Office PowerPoint</Application>
  <PresentationFormat>Экран (16:9)</PresentationFormat>
  <Paragraphs>73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1" baseType="lpstr">
      <vt:lpstr>PT Sans</vt:lpstr>
      <vt:lpstr>Anaheim</vt:lpstr>
      <vt:lpstr>Kanit Medium</vt:lpstr>
      <vt:lpstr>Open Sans Light</vt:lpstr>
      <vt:lpstr>Kanit</vt:lpstr>
      <vt:lpstr>Arial</vt:lpstr>
      <vt:lpstr>Manrope Medium</vt:lpstr>
      <vt:lpstr>Bebas Neue</vt:lpstr>
      <vt:lpstr>Nunito Light</vt:lpstr>
      <vt:lpstr> Road Maintenance and Rehabilitation Project Proposal by Slidesgo</vt:lpstr>
      <vt:lpstr>Курсовая работа Разработка подсистемы учёта материалов и спецтехники для автодорог</vt:lpstr>
      <vt:lpstr>Актуальность</vt:lpstr>
      <vt:lpstr>Менеджер проектов</vt:lpstr>
      <vt:lpstr>Цель</vt:lpstr>
      <vt:lpstr>Задачи</vt:lpstr>
      <vt:lpstr>Средства разработки</vt:lpstr>
      <vt:lpstr>Архитектура подсистемы</vt:lpstr>
      <vt:lpstr>Преимущества разработанного ПО</vt:lpstr>
      <vt:lpstr>Заключение</vt:lpstr>
      <vt:lpstr>Курсовая работа Разработка подсистемы учёта материалов и спецтехники для автодорог</vt:lpstr>
      <vt:lpstr>Icon pack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slizys fokdal</dc:creator>
  <cp:lastModifiedBy>slizys fokdal</cp:lastModifiedBy>
  <cp:revision>1</cp:revision>
  <dcterms:modified xsi:type="dcterms:W3CDTF">2024-12-13T08:44:55Z</dcterms:modified>
</cp:coreProperties>
</file>